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94" y="9068"/>
            <a:ext cx="10686008" cy="6848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bk object 17"/>
          <p:cNvSpPr/>
          <p:nvPr/>
        </p:nvSpPr>
        <p:spPr>
          <a:xfrm>
            <a:off x="1684666" y="237920"/>
            <a:ext cx="57150" cy="42896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bk object 18"/>
          <p:cNvSpPr/>
          <p:nvPr/>
        </p:nvSpPr>
        <p:spPr>
          <a:xfrm>
            <a:off x="1001915" y="301648"/>
            <a:ext cx="260350" cy="163441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bk object 19"/>
          <p:cNvSpPr/>
          <p:nvPr/>
        </p:nvSpPr>
        <p:spPr>
          <a:xfrm>
            <a:off x="1686354" y="301644"/>
            <a:ext cx="53340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bk object 20"/>
          <p:cNvSpPr/>
          <p:nvPr/>
        </p:nvSpPr>
        <p:spPr>
          <a:xfrm>
            <a:off x="1295860" y="301643"/>
            <a:ext cx="160477" cy="16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bk object 21"/>
          <p:cNvSpPr/>
          <p:nvPr/>
        </p:nvSpPr>
        <p:spPr>
          <a:xfrm>
            <a:off x="1484149" y="237923"/>
            <a:ext cx="161290" cy="227514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bk object 22"/>
          <p:cNvSpPr/>
          <p:nvPr/>
        </p:nvSpPr>
        <p:spPr>
          <a:xfrm>
            <a:off x="1778093" y="301122"/>
            <a:ext cx="191531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bk object 23"/>
          <p:cNvSpPr/>
          <p:nvPr/>
        </p:nvSpPr>
        <p:spPr>
          <a:xfrm>
            <a:off x="1001738" y="496664"/>
            <a:ext cx="960119" cy="83621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bk object 24"/>
          <p:cNvSpPr/>
          <p:nvPr/>
        </p:nvSpPr>
        <p:spPr>
          <a:xfrm>
            <a:off x="990001" y="683830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4427" y="773958"/>
            <a:ext cx="1018314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28402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66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113" y="1331603"/>
            <a:ext cx="5727700" cy="342081"/>
          </a:xfrm>
        </p:spPr>
        <p:txBody>
          <a:bodyPr lIns="0" tIns="0" rIns="0" bIns="0"/>
          <a:lstStyle>
            <a:lvl1pPr>
              <a:defRPr sz="2223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113" y="1331603"/>
            <a:ext cx="5727700" cy="342081"/>
          </a:xfrm>
        </p:spPr>
        <p:txBody>
          <a:bodyPr lIns="0" tIns="0" rIns="0" bIns="0"/>
          <a:lstStyle>
            <a:lvl1pPr>
              <a:defRPr sz="2223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348794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348794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86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113" y="1331603"/>
            <a:ext cx="5727700" cy="342081"/>
          </a:xfrm>
        </p:spPr>
        <p:txBody>
          <a:bodyPr lIns="0" tIns="0" rIns="0" bIns="0"/>
          <a:lstStyle>
            <a:lvl1pPr>
              <a:defRPr sz="2223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78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94" y="1"/>
            <a:ext cx="10686008" cy="646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bk object 17"/>
          <p:cNvSpPr/>
          <p:nvPr/>
        </p:nvSpPr>
        <p:spPr>
          <a:xfrm>
            <a:off x="0" y="11"/>
            <a:ext cx="10692130" cy="6464872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bk object 18"/>
          <p:cNvSpPr/>
          <p:nvPr/>
        </p:nvSpPr>
        <p:spPr>
          <a:xfrm>
            <a:off x="1782001" y="10"/>
            <a:ext cx="7019999" cy="3615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bk object 19"/>
          <p:cNvSpPr/>
          <p:nvPr/>
        </p:nvSpPr>
        <p:spPr>
          <a:xfrm>
            <a:off x="990001" y="795430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200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bk object 20"/>
          <p:cNvSpPr/>
          <p:nvPr/>
        </p:nvSpPr>
        <p:spPr>
          <a:xfrm>
            <a:off x="1684666" y="349520"/>
            <a:ext cx="57150" cy="42896"/>
          </a:xfrm>
          <a:custGeom>
            <a:avLst/>
            <a:gdLst/>
            <a:ahLst/>
            <a:cxnLst/>
            <a:rect l="l" t="t" r="r" b="b"/>
            <a:pathLst>
              <a:path w="57150" h="50165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bk object 21"/>
          <p:cNvSpPr/>
          <p:nvPr/>
        </p:nvSpPr>
        <p:spPr>
          <a:xfrm>
            <a:off x="1001915" y="413247"/>
            <a:ext cx="260350" cy="163441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bk object 22"/>
          <p:cNvSpPr/>
          <p:nvPr/>
        </p:nvSpPr>
        <p:spPr>
          <a:xfrm>
            <a:off x="1686354" y="413243"/>
            <a:ext cx="53340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bk object 23"/>
          <p:cNvSpPr/>
          <p:nvPr/>
        </p:nvSpPr>
        <p:spPr>
          <a:xfrm>
            <a:off x="1295860" y="413242"/>
            <a:ext cx="160477" cy="163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bk object 24"/>
          <p:cNvSpPr/>
          <p:nvPr/>
        </p:nvSpPr>
        <p:spPr>
          <a:xfrm>
            <a:off x="1484149" y="349522"/>
            <a:ext cx="161290" cy="227514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5" name="bk object 25"/>
          <p:cNvSpPr/>
          <p:nvPr/>
        </p:nvSpPr>
        <p:spPr>
          <a:xfrm>
            <a:off x="1778093" y="412722"/>
            <a:ext cx="191531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bk object 26"/>
          <p:cNvSpPr/>
          <p:nvPr/>
        </p:nvSpPr>
        <p:spPr>
          <a:xfrm>
            <a:off x="1001738" y="608271"/>
            <a:ext cx="960119" cy="83621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79"/>
                </a:moveTo>
                <a:lnTo>
                  <a:pt x="0" y="5079"/>
                </a:lnTo>
                <a:lnTo>
                  <a:pt x="0" y="96024"/>
                </a:lnTo>
                <a:lnTo>
                  <a:pt x="9232" y="96024"/>
                </a:lnTo>
                <a:lnTo>
                  <a:pt x="9232" y="5079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55"/>
                </a:lnTo>
                <a:lnTo>
                  <a:pt x="35585" y="96024"/>
                </a:lnTo>
                <a:lnTo>
                  <a:pt x="48475" y="96024"/>
                </a:lnTo>
                <a:lnTo>
                  <a:pt x="48475" y="87439"/>
                </a:lnTo>
                <a:lnTo>
                  <a:pt x="42354" y="87439"/>
                </a:lnTo>
                <a:lnTo>
                  <a:pt x="40259" y="87312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69"/>
                </a:moveTo>
                <a:lnTo>
                  <a:pt x="23202" y="32969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69"/>
                </a:lnTo>
                <a:close/>
              </a:path>
              <a:path w="960119" h="97790">
                <a:moveTo>
                  <a:pt x="40259" y="14592"/>
                </a:moveTo>
                <a:lnTo>
                  <a:pt x="31813" y="14592"/>
                </a:lnTo>
                <a:lnTo>
                  <a:pt x="31813" y="32969"/>
                </a:lnTo>
                <a:lnTo>
                  <a:pt x="40259" y="32969"/>
                </a:lnTo>
                <a:lnTo>
                  <a:pt x="40259" y="14592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36"/>
                </a:lnTo>
                <a:lnTo>
                  <a:pt x="63004" y="24739"/>
                </a:lnTo>
                <a:lnTo>
                  <a:pt x="72898" y="24739"/>
                </a:lnTo>
                <a:lnTo>
                  <a:pt x="72898" y="2336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22"/>
                </a:lnTo>
                <a:lnTo>
                  <a:pt x="86451" y="87561"/>
                </a:lnTo>
                <a:lnTo>
                  <a:pt x="92125" y="93078"/>
                </a:lnTo>
                <a:lnTo>
                  <a:pt x="99562" y="96128"/>
                </a:lnTo>
                <a:lnTo>
                  <a:pt x="108546" y="97066"/>
                </a:lnTo>
                <a:lnTo>
                  <a:pt x="117069" y="95872"/>
                </a:lnTo>
                <a:lnTo>
                  <a:pt x="124639" y="92298"/>
                </a:lnTo>
                <a:lnTo>
                  <a:pt x="127877" y="88747"/>
                </a:lnTo>
                <a:lnTo>
                  <a:pt x="99542" y="88747"/>
                </a:lnTo>
                <a:lnTo>
                  <a:pt x="93675" y="85610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4"/>
                </a:lnTo>
                <a:lnTo>
                  <a:pt x="91867" y="36007"/>
                </a:lnTo>
                <a:lnTo>
                  <a:pt x="86788" y="41314"/>
                </a:lnTo>
                <a:lnTo>
                  <a:pt x="84836" y="48983"/>
                </a:lnTo>
                <a:lnTo>
                  <a:pt x="90862" y="60857"/>
                </a:lnTo>
                <a:lnTo>
                  <a:pt x="104120" y="65962"/>
                </a:lnTo>
                <a:lnTo>
                  <a:pt x="117379" y="69845"/>
                </a:lnTo>
                <a:lnTo>
                  <a:pt x="123405" y="78054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77" y="88747"/>
                </a:lnTo>
                <a:lnTo>
                  <a:pt x="130058" y="86355"/>
                </a:lnTo>
                <a:lnTo>
                  <a:pt x="132130" y="78054"/>
                </a:lnTo>
                <a:lnTo>
                  <a:pt x="126102" y="65223"/>
                </a:lnTo>
                <a:lnTo>
                  <a:pt x="112839" y="59409"/>
                </a:lnTo>
                <a:lnTo>
                  <a:pt x="99576" y="55649"/>
                </a:lnTo>
                <a:lnTo>
                  <a:pt x="93548" y="48983"/>
                </a:lnTo>
                <a:lnTo>
                  <a:pt x="93548" y="42329"/>
                </a:lnTo>
                <a:lnTo>
                  <a:pt x="101371" y="40373"/>
                </a:lnTo>
                <a:lnTo>
                  <a:pt x="126760" y="40373"/>
                </a:lnTo>
                <a:lnTo>
                  <a:pt x="126074" y="39337"/>
                </a:lnTo>
                <a:lnTo>
                  <a:pt x="120767" y="35066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0" y="40373"/>
                </a:moveTo>
                <a:lnTo>
                  <a:pt x="114287" y="40373"/>
                </a:lnTo>
                <a:lnTo>
                  <a:pt x="119113" y="42468"/>
                </a:lnTo>
                <a:lnTo>
                  <a:pt x="122491" y="49504"/>
                </a:lnTo>
                <a:lnTo>
                  <a:pt x="130302" y="45720"/>
                </a:lnTo>
                <a:lnTo>
                  <a:pt x="126760" y="40373"/>
                </a:lnTo>
                <a:close/>
              </a:path>
              <a:path w="960119" h="97790">
                <a:moveTo>
                  <a:pt x="226330" y="40639"/>
                </a:moveTo>
                <a:lnTo>
                  <a:pt x="213918" y="40639"/>
                </a:lnTo>
                <a:lnTo>
                  <a:pt x="221221" y="43383"/>
                </a:lnTo>
                <a:lnTo>
                  <a:pt x="221221" y="57073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0"/>
                </a:lnTo>
                <a:lnTo>
                  <a:pt x="188866" y="64306"/>
                </a:lnTo>
                <a:lnTo>
                  <a:pt x="184243" y="70279"/>
                </a:lnTo>
                <a:lnTo>
                  <a:pt x="182524" y="78308"/>
                </a:lnTo>
                <a:lnTo>
                  <a:pt x="184298" y="86124"/>
                </a:lnTo>
                <a:lnTo>
                  <a:pt x="189014" y="92125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25"/>
                </a:lnTo>
                <a:lnTo>
                  <a:pt x="230911" y="92125"/>
                </a:lnTo>
                <a:lnTo>
                  <a:pt x="229848" y="88874"/>
                </a:lnTo>
                <a:lnTo>
                  <a:pt x="197624" y="88874"/>
                </a:lnTo>
                <a:lnTo>
                  <a:pt x="191236" y="84835"/>
                </a:lnTo>
                <a:lnTo>
                  <a:pt x="191236" y="71653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67"/>
                </a:lnTo>
                <a:lnTo>
                  <a:pt x="221221" y="65925"/>
                </a:lnTo>
                <a:lnTo>
                  <a:pt x="229806" y="65925"/>
                </a:lnTo>
                <a:lnTo>
                  <a:pt x="229806" y="50419"/>
                </a:lnTo>
                <a:lnTo>
                  <a:pt x="227950" y="42545"/>
                </a:lnTo>
                <a:lnTo>
                  <a:pt x="226330" y="40639"/>
                </a:lnTo>
                <a:close/>
              </a:path>
              <a:path w="960119" h="97790">
                <a:moveTo>
                  <a:pt x="230911" y="92125"/>
                </a:moveTo>
                <a:lnTo>
                  <a:pt x="221881" y="92125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1" y="92125"/>
                </a:lnTo>
                <a:close/>
              </a:path>
              <a:path w="960119" h="97790">
                <a:moveTo>
                  <a:pt x="229806" y="65925"/>
                </a:moveTo>
                <a:lnTo>
                  <a:pt x="221221" y="65925"/>
                </a:lnTo>
                <a:lnTo>
                  <a:pt x="221221" y="82613"/>
                </a:lnTo>
                <a:lnTo>
                  <a:pt x="216014" y="87312"/>
                </a:lnTo>
                <a:lnTo>
                  <a:pt x="210667" y="88874"/>
                </a:lnTo>
                <a:lnTo>
                  <a:pt x="229848" y="88874"/>
                </a:lnTo>
                <a:lnTo>
                  <a:pt x="229806" y="65925"/>
                </a:lnTo>
                <a:close/>
              </a:path>
              <a:path w="960119" h="97790">
                <a:moveTo>
                  <a:pt x="208191" y="32054"/>
                </a:moveTo>
                <a:lnTo>
                  <a:pt x="200397" y="32898"/>
                </a:lnTo>
                <a:lnTo>
                  <a:pt x="193682" y="35585"/>
                </a:lnTo>
                <a:lnTo>
                  <a:pt x="188390" y="40348"/>
                </a:lnTo>
                <a:lnTo>
                  <a:pt x="184861" y="47421"/>
                </a:lnTo>
                <a:lnTo>
                  <a:pt x="192798" y="50419"/>
                </a:lnTo>
                <a:lnTo>
                  <a:pt x="195021" y="43243"/>
                </a:lnTo>
                <a:lnTo>
                  <a:pt x="201015" y="40639"/>
                </a:lnTo>
                <a:lnTo>
                  <a:pt x="226330" y="40639"/>
                </a:lnTo>
                <a:lnTo>
                  <a:pt x="223056" y="36788"/>
                </a:lnTo>
                <a:lnTo>
                  <a:pt x="216133" y="33256"/>
                </a:lnTo>
                <a:lnTo>
                  <a:pt x="208191" y="32054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24"/>
                </a:lnTo>
                <a:lnTo>
                  <a:pt x="294259" y="96024"/>
                </a:lnTo>
                <a:lnTo>
                  <a:pt x="294259" y="48069"/>
                </a:lnTo>
                <a:lnTo>
                  <a:pt x="300266" y="40246"/>
                </a:lnTo>
                <a:lnTo>
                  <a:pt x="326606" y="40246"/>
                </a:lnTo>
                <a:lnTo>
                  <a:pt x="325271" y="38036"/>
                </a:lnTo>
                <a:lnTo>
                  <a:pt x="294259" y="38036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06" y="40246"/>
                </a:moveTo>
                <a:lnTo>
                  <a:pt x="318389" y="40246"/>
                </a:lnTo>
                <a:lnTo>
                  <a:pt x="323469" y="47815"/>
                </a:lnTo>
                <a:lnTo>
                  <a:pt x="323469" y="96024"/>
                </a:lnTo>
                <a:lnTo>
                  <a:pt x="332054" y="96024"/>
                </a:lnTo>
                <a:lnTo>
                  <a:pt x="332054" y="48717"/>
                </a:lnTo>
                <a:lnTo>
                  <a:pt x="335910" y="41948"/>
                </a:lnTo>
                <a:lnTo>
                  <a:pt x="327634" y="41948"/>
                </a:lnTo>
                <a:lnTo>
                  <a:pt x="326606" y="40246"/>
                </a:lnTo>
                <a:close/>
              </a:path>
              <a:path w="960119" h="97790">
                <a:moveTo>
                  <a:pt x="364232" y="40246"/>
                </a:moveTo>
                <a:lnTo>
                  <a:pt x="356311" y="40246"/>
                </a:lnTo>
                <a:lnTo>
                  <a:pt x="361137" y="48069"/>
                </a:lnTo>
                <a:lnTo>
                  <a:pt x="361137" y="96024"/>
                </a:lnTo>
                <a:lnTo>
                  <a:pt x="369849" y="96024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2" y="40246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0" y="41948"/>
                </a:lnTo>
                <a:lnTo>
                  <a:pt x="336880" y="40246"/>
                </a:lnTo>
                <a:lnTo>
                  <a:pt x="364232" y="40246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36"/>
                </a:lnTo>
                <a:lnTo>
                  <a:pt x="325271" y="38036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39"/>
                </a:moveTo>
                <a:lnTo>
                  <a:pt x="414845" y="40639"/>
                </a:lnTo>
                <a:lnTo>
                  <a:pt x="422148" y="43383"/>
                </a:lnTo>
                <a:lnTo>
                  <a:pt x="422148" y="57073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0"/>
                </a:lnTo>
                <a:lnTo>
                  <a:pt x="389786" y="64306"/>
                </a:lnTo>
                <a:lnTo>
                  <a:pt x="385159" y="70279"/>
                </a:lnTo>
                <a:lnTo>
                  <a:pt x="383438" y="78308"/>
                </a:lnTo>
                <a:lnTo>
                  <a:pt x="385214" y="86124"/>
                </a:lnTo>
                <a:lnTo>
                  <a:pt x="389934" y="92125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25"/>
                </a:lnTo>
                <a:lnTo>
                  <a:pt x="431837" y="92125"/>
                </a:lnTo>
                <a:lnTo>
                  <a:pt x="430774" y="88874"/>
                </a:lnTo>
                <a:lnTo>
                  <a:pt x="398551" y="88874"/>
                </a:lnTo>
                <a:lnTo>
                  <a:pt x="392163" y="84835"/>
                </a:lnTo>
                <a:lnTo>
                  <a:pt x="392163" y="71653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67"/>
                </a:lnTo>
                <a:lnTo>
                  <a:pt x="422148" y="65925"/>
                </a:lnTo>
                <a:lnTo>
                  <a:pt x="430733" y="65925"/>
                </a:lnTo>
                <a:lnTo>
                  <a:pt x="430733" y="50419"/>
                </a:lnTo>
                <a:lnTo>
                  <a:pt x="428877" y="42545"/>
                </a:lnTo>
                <a:lnTo>
                  <a:pt x="427256" y="40639"/>
                </a:lnTo>
                <a:close/>
              </a:path>
              <a:path w="960119" h="97790">
                <a:moveTo>
                  <a:pt x="431837" y="92125"/>
                </a:moveTo>
                <a:lnTo>
                  <a:pt x="422795" y="92125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37" y="92125"/>
                </a:lnTo>
                <a:close/>
              </a:path>
              <a:path w="960119" h="97790">
                <a:moveTo>
                  <a:pt x="430733" y="65925"/>
                </a:moveTo>
                <a:lnTo>
                  <a:pt x="422148" y="65925"/>
                </a:lnTo>
                <a:lnTo>
                  <a:pt x="422148" y="82613"/>
                </a:lnTo>
                <a:lnTo>
                  <a:pt x="416928" y="87312"/>
                </a:lnTo>
                <a:lnTo>
                  <a:pt x="411581" y="88874"/>
                </a:lnTo>
                <a:lnTo>
                  <a:pt x="430774" y="88874"/>
                </a:lnTo>
                <a:lnTo>
                  <a:pt x="430733" y="65925"/>
                </a:lnTo>
                <a:close/>
              </a:path>
              <a:path w="960119" h="97790">
                <a:moveTo>
                  <a:pt x="409105" y="32054"/>
                </a:moveTo>
                <a:lnTo>
                  <a:pt x="401318" y="32898"/>
                </a:lnTo>
                <a:lnTo>
                  <a:pt x="394608" y="35585"/>
                </a:lnTo>
                <a:lnTo>
                  <a:pt x="389316" y="40348"/>
                </a:lnTo>
                <a:lnTo>
                  <a:pt x="385787" y="47421"/>
                </a:lnTo>
                <a:lnTo>
                  <a:pt x="393725" y="50419"/>
                </a:lnTo>
                <a:lnTo>
                  <a:pt x="395935" y="43243"/>
                </a:lnTo>
                <a:lnTo>
                  <a:pt x="401942" y="40639"/>
                </a:lnTo>
                <a:lnTo>
                  <a:pt x="427256" y="40639"/>
                </a:lnTo>
                <a:lnTo>
                  <a:pt x="423981" y="36788"/>
                </a:lnTo>
                <a:lnTo>
                  <a:pt x="417054" y="33256"/>
                </a:lnTo>
                <a:lnTo>
                  <a:pt x="409105" y="32054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55"/>
                </a:lnTo>
                <a:lnTo>
                  <a:pt x="455079" y="96024"/>
                </a:lnTo>
                <a:lnTo>
                  <a:pt x="467982" y="96024"/>
                </a:lnTo>
                <a:lnTo>
                  <a:pt x="467982" y="87439"/>
                </a:lnTo>
                <a:lnTo>
                  <a:pt x="461848" y="87439"/>
                </a:lnTo>
                <a:lnTo>
                  <a:pt x="459765" y="87312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69"/>
                </a:moveTo>
                <a:lnTo>
                  <a:pt x="442709" y="32969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69"/>
                </a:lnTo>
                <a:close/>
              </a:path>
              <a:path w="960119" h="97790">
                <a:moveTo>
                  <a:pt x="459765" y="14592"/>
                </a:moveTo>
                <a:lnTo>
                  <a:pt x="451307" y="14592"/>
                </a:lnTo>
                <a:lnTo>
                  <a:pt x="451307" y="32969"/>
                </a:lnTo>
                <a:lnTo>
                  <a:pt x="459765" y="32969"/>
                </a:lnTo>
                <a:lnTo>
                  <a:pt x="459765" y="14592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55"/>
                </a:lnTo>
                <a:lnTo>
                  <a:pt x="493585" y="96024"/>
                </a:lnTo>
                <a:lnTo>
                  <a:pt x="506476" y="96024"/>
                </a:lnTo>
                <a:lnTo>
                  <a:pt x="506476" y="87439"/>
                </a:lnTo>
                <a:lnTo>
                  <a:pt x="500354" y="87439"/>
                </a:lnTo>
                <a:lnTo>
                  <a:pt x="498259" y="87312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69"/>
                </a:moveTo>
                <a:lnTo>
                  <a:pt x="481203" y="32969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69"/>
                </a:lnTo>
                <a:close/>
              </a:path>
              <a:path w="960119" h="97790">
                <a:moveTo>
                  <a:pt x="498259" y="14592"/>
                </a:moveTo>
                <a:lnTo>
                  <a:pt x="489813" y="14592"/>
                </a:lnTo>
                <a:lnTo>
                  <a:pt x="489813" y="32969"/>
                </a:lnTo>
                <a:lnTo>
                  <a:pt x="498259" y="32969"/>
                </a:lnTo>
                <a:lnTo>
                  <a:pt x="498259" y="14592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09"/>
                </a:lnTo>
                <a:lnTo>
                  <a:pt x="519527" y="52314"/>
                </a:lnTo>
                <a:lnTo>
                  <a:pt x="518045" y="64884"/>
                </a:lnTo>
                <a:lnTo>
                  <a:pt x="519601" y="77797"/>
                </a:lnTo>
                <a:lnTo>
                  <a:pt x="524538" y="88030"/>
                </a:lnTo>
                <a:lnTo>
                  <a:pt x="533261" y="94766"/>
                </a:lnTo>
                <a:lnTo>
                  <a:pt x="546176" y="97193"/>
                </a:lnTo>
                <a:lnTo>
                  <a:pt x="555040" y="97193"/>
                </a:lnTo>
                <a:lnTo>
                  <a:pt x="562864" y="94335"/>
                </a:lnTo>
                <a:lnTo>
                  <a:pt x="567219" y="88747"/>
                </a:lnTo>
                <a:lnTo>
                  <a:pt x="546176" y="88747"/>
                </a:lnTo>
                <a:lnTo>
                  <a:pt x="537462" y="87222"/>
                </a:lnTo>
                <a:lnTo>
                  <a:pt x="531485" y="82908"/>
                </a:lnTo>
                <a:lnTo>
                  <a:pt x="527998" y="76199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87"/>
                </a:lnTo>
                <a:lnTo>
                  <a:pt x="569173" y="59029"/>
                </a:lnTo>
                <a:lnTo>
                  <a:pt x="527024" y="59029"/>
                </a:lnTo>
                <a:lnTo>
                  <a:pt x="528607" y="51490"/>
                </a:lnTo>
                <a:lnTo>
                  <a:pt x="532058" y="45591"/>
                </a:lnTo>
                <a:lnTo>
                  <a:pt x="537488" y="41747"/>
                </a:lnTo>
                <a:lnTo>
                  <a:pt x="545007" y="40373"/>
                </a:lnTo>
                <a:lnTo>
                  <a:pt x="563137" y="40373"/>
                </a:lnTo>
                <a:lnTo>
                  <a:pt x="556220" y="34390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398"/>
                </a:lnTo>
                <a:lnTo>
                  <a:pt x="552310" y="88747"/>
                </a:lnTo>
                <a:lnTo>
                  <a:pt x="567219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37" y="40373"/>
                </a:moveTo>
                <a:lnTo>
                  <a:pt x="556082" y="40373"/>
                </a:lnTo>
                <a:lnTo>
                  <a:pt x="560260" y="48983"/>
                </a:lnTo>
                <a:lnTo>
                  <a:pt x="560781" y="59029"/>
                </a:lnTo>
                <a:lnTo>
                  <a:pt x="569173" y="59029"/>
                </a:lnTo>
                <a:lnTo>
                  <a:pt x="568187" y="50551"/>
                </a:lnTo>
                <a:lnTo>
                  <a:pt x="563853" y="40992"/>
                </a:lnTo>
                <a:lnTo>
                  <a:pt x="563137" y="40373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24"/>
                </a:lnTo>
                <a:lnTo>
                  <a:pt x="592886" y="96024"/>
                </a:lnTo>
                <a:lnTo>
                  <a:pt x="592886" y="44945"/>
                </a:lnTo>
                <a:lnTo>
                  <a:pt x="600570" y="40246"/>
                </a:lnTo>
                <a:lnTo>
                  <a:pt x="618219" y="40246"/>
                </a:lnTo>
                <a:lnTo>
                  <a:pt x="619426" y="37642"/>
                </a:lnTo>
                <a:lnTo>
                  <a:pt x="592886" y="37642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46"/>
                </a:moveTo>
                <a:lnTo>
                  <a:pt x="611263" y="40246"/>
                </a:lnTo>
                <a:lnTo>
                  <a:pt x="614514" y="41033"/>
                </a:lnTo>
                <a:lnTo>
                  <a:pt x="617131" y="42595"/>
                </a:lnTo>
                <a:lnTo>
                  <a:pt x="618219" y="40246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42"/>
                </a:lnTo>
                <a:lnTo>
                  <a:pt x="619426" y="37642"/>
                </a:lnTo>
                <a:lnTo>
                  <a:pt x="620509" y="35305"/>
                </a:lnTo>
                <a:lnTo>
                  <a:pt x="617651" y="32702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6"/>
                </a:lnTo>
                <a:lnTo>
                  <a:pt x="676251" y="41530"/>
                </a:lnTo>
                <a:lnTo>
                  <a:pt x="671835" y="51928"/>
                </a:lnTo>
                <a:lnTo>
                  <a:pt x="670521" y="64630"/>
                </a:lnTo>
                <a:lnTo>
                  <a:pt x="671835" y="77211"/>
                </a:lnTo>
                <a:lnTo>
                  <a:pt x="676251" y="87480"/>
                </a:lnTo>
                <a:lnTo>
                  <a:pt x="684479" y="94401"/>
                </a:lnTo>
                <a:lnTo>
                  <a:pt x="697229" y="96939"/>
                </a:lnTo>
                <a:lnTo>
                  <a:pt x="709959" y="94399"/>
                </a:lnTo>
                <a:lnTo>
                  <a:pt x="716938" y="88480"/>
                </a:lnTo>
                <a:lnTo>
                  <a:pt x="697103" y="88480"/>
                </a:lnTo>
                <a:lnTo>
                  <a:pt x="687870" y="86550"/>
                </a:lnTo>
                <a:lnTo>
                  <a:pt x="682444" y="81346"/>
                </a:lnTo>
                <a:lnTo>
                  <a:pt x="679879" y="73746"/>
                </a:lnTo>
                <a:lnTo>
                  <a:pt x="679234" y="64630"/>
                </a:lnTo>
                <a:lnTo>
                  <a:pt x="679879" y="55413"/>
                </a:lnTo>
                <a:lnTo>
                  <a:pt x="682444" y="47728"/>
                </a:lnTo>
                <a:lnTo>
                  <a:pt x="687870" y="42465"/>
                </a:lnTo>
                <a:lnTo>
                  <a:pt x="697103" y="40512"/>
                </a:lnTo>
                <a:lnTo>
                  <a:pt x="716971" y="40512"/>
                </a:lnTo>
                <a:lnTo>
                  <a:pt x="709959" y="34504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71" y="40512"/>
                </a:moveTo>
                <a:lnTo>
                  <a:pt x="697103" y="40512"/>
                </a:lnTo>
                <a:lnTo>
                  <a:pt x="706401" y="42465"/>
                </a:lnTo>
                <a:lnTo>
                  <a:pt x="711861" y="47728"/>
                </a:lnTo>
                <a:lnTo>
                  <a:pt x="714439" y="55413"/>
                </a:lnTo>
                <a:lnTo>
                  <a:pt x="715086" y="64630"/>
                </a:lnTo>
                <a:lnTo>
                  <a:pt x="714421" y="73746"/>
                </a:lnTo>
                <a:lnTo>
                  <a:pt x="711814" y="81346"/>
                </a:lnTo>
                <a:lnTo>
                  <a:pt x="706347" y="86550"/>
                </a:lnTo>
                <a:lnTo>
                  <a:pt x="697103" y="88480"/>
                </a:lnTo>
                <a:lnTo>
                  <a:pt x="716938" y="88480"/>
                </a:lnTo>
                <a:lnTo>
                  <a:pt x="718138" y="87463"/>
                </a:lnTo>
                <a:lnTo>
                  <a:pt x="722506" y="77152"/>
                </a:lnTo>
                <a:lnTo>
                  <a:pt x="723798" y="64490"/>
                </a:lnTo>
                <a:lnTo>
                  <a:pt x="722506" y="51869"/>
                </a:lnTo>
                <a:lnTo>
                  <a:pt x="718138" y="41513"/>
                </a:lnTo>
                <a:lnTo>
                  <a:pt x="716971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24"/>
                </a:lnTo>
                <a:lnTo>
                  <a:pt x="750163" y="96024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69"/>
                </a:moveTo>
                <a:lnTo>
                  <a:pt x="735584" y="32969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69"/>
                </a:lnTo>
                <a:close/>
              </a:path>
              <a:path w="960119" h="97790">
                <a:moveTo>
                  <a:pt x="765022" y="5079"/>
                </a:moveTo>
                <a:lnTo>
                  <a:pt x="754797" y="6679"/>
                </a:lnTo>
                <a:lnTo>
                  <a:pt x="747421" y="11344"/>
                </a:lnTo>
                <a:lnTo>
                  <a:pt x="742953" y="18871"/>
                </a:lnTo>
                <a:lnTo>
                  <a:pt x="741451" y="29057"/>
                </a:lnTo>
                <a:lnTo>
                  <a:pt x="741451" y="32969"/>
                </a:lnTo>
                <a:lnTo>
                  <a:pt x="750163" y="32969"/>
                </a:lnTo>
                <a:lnTo>
                  <a:pt x="750163" y="18618"/>
                </a:lnTo>
                <a:lnTo>
                  <a:pt x="754202" y="13665"/>
                </a:lnTo>
                <a:lnTo>
                  <a:pt x="765022" y="13665"/>
                </a:lnTo>
                <a:lnTo>
                  <a:pt x="765022" y="5079"/>
                </a:lnTo>
                <a:close/>
              </a:path>
              <a:path w="960119" h="97790">
                <a:moveTo>
                  <a:pt x="826096" y="5079"/>
                </a:moveTo>
                <a:lnTo>
                  <a:pt x="817245" y="5079"/>
                </a:lnTo>
                <a:lnTo>
                  <a:pt x="817245" y="90690"/>
                </a:lnTo>
                <a:lnTo>
                  <a:pt x="821931" y="96024"/>
                </a:lnTo>
                <a:lnTo>
                  <a:pt x="831697" y="96024"/>
                </a:lnTo>
                <a:lnTo>
                  <a:pt x="831697" y="87439"/>
                </a:lnTo>
                <a:lnTo>
                  <a:pt x="826617" y="87439"/>
                </a:lnTo>
                <a:lnTo>
                  <a:pt x="826096" y="85089"/>
                </a:lnTo>
                <a:lnTo>
                  <a:pt x="826096" y="5079"/>
                </a:lnTo>
                <a:close/>
              </a:path>
              <a:path w="960119" h="97790">
                <a:moveTo>
                  <a:pt x="854354" y="3771"/>
                </a:moveTo>
                <a:lnTo>
                  <a:pt x="847725" y="3771"/>
                </a:lnTo>
                <a:lnTo>
                  <a:pt x="844994" y="6502"/>
                </a:lnTo>
                <a:lnTo>
                  <a:pt x="844994" y="13017"/>
                </a:lnTo>
                <a:lnTo>
                  <a:pt x="847725" y="15748"/>
                </a:lnTo>
                <a:lnTo>
                  <a:pt x="854354" y="15748"/>
                </a:lnTo>
                <a:lnTo>
                  <a:pt x="856957" y="13017"/>
                </a:lnTo>
                <a:lnTo>
                  <a:pt x="856957" y="6502"/>
                </a:lnTo>
                <a:lnTo>
                  <a:pt x="854354" y="3771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24"/>
                </a:lnTo>
                <a:lnTo>
                  <a:pt x="855395" y="96024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24"/>
                </a:lnTo>
                <a:lnTo>
                  <a:pt x="885799" y="96024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69"/>
                </a:moveTo>
                <a:lnTo>
                  <a:pt x="871220" y="32969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69"/>
                </a:lnTo>
                <a:close/>
              </a:path>
              <a:path w="960119" h="97790">
                <a:moveTo>
                  <a:pt x="900658" y="5079"/>
                </a:moveTo>
                <a:lnTo>
                  <a:pt x="890433" y="6679"/>
                </a:lnTo>
                <a:lnTo>
                  <a:pt x="883057" y="11344"/>
                </a:lnTo>
                <a:lnTo>
                  <a:pt x="878589" y="18871"/>
                </a:lnTo>
                <a:lnTo>
                  <a:pt x="877087" y="29057"/>
                </a:lnTo>
                <a:lnTo>
                  <a:pt x="877087" y="32969"/>
                </a:lnTo>
                <a:lnTo>
                  <a:pt x="885799" y="32969"/>
                </a:lnTo>
                <a:lnTo>
                  <a:pt x="885799" y="18618"/>
                </a:lnTo>
                <a:lnTo>
                  <a:pt x="889838" y="13665"/>
                </a:lnTo>
                <a:lnTo>
                  <a:pt x="900658" y="13665"/>
                </a:lnTo>
                <a:lnTo>
                  <a:pt x="900658" y="5079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09"/>
                </a:lnTo>
                <a:lnTo>
                  <a:pt x="909862" y="52314"/>
                </a:lnTo>
                <a:lnTo>
                  <a:pt x="908380" y="64884"/>
                </a:lnTo>
                <a:lnTo>
                  <a:pt x="909934" y="77797"/>
                </a:lnTo>
                <a:lnTo>
                  <a:pt x="914868" y="88030"/>
                </a:lnTo>
                <a:lnTo>
                  <a:pt x="923591" y="94766"/>
                </a:lnTo>
                <a:lnTo>
                  <a:pt x="936510" y="97193"/>
                </a:lnTo>
                <a:lnTo>
                  <a:pt x="945375" y="97193"/>
                </a:lnTo>
                <a:lnTo>
                  <a:pt x="953185" y="94335"/>
                </a:lnTo>
                <a:lnTo>
                  <a:pt x="957541" y="88747"/>
                </a:lnTo>
                <a:lnTo>
                  <a:pt x="936510" y="88747"/>
                </a:lnTo>
                <a:lnTo>
                  <a:pt x="927795" y="87222"/>
                </a:lnTo>
                <a:lnTo>
                  <a:pt x="921815" y="82908"/>
                </a:lnTo>
                <a:lnTo>
                  <a:pt x="918328" y="76199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87"/>
                </a:lnTo>
                <a:lnTo>
                  <a:pt x="959507" y="59029"/>
                </a:lnTo>
                <a:lnTo>
                  <a:pt x="917346" y="59029"/>
                </a:lnTo>
                <a:lnTo>
                  <a:pt x="918929" y="51490"/>
                </a:lnTo>
                <a:lnTo>
                  <a:pt x="922380" y="45591"/>
                </a:lnTo>
                <a:lnTo>
                  <a:pt x="927810" y="41747"/>
                </a:lnTo>
                <a:lnTo>
                  <a:pt x="935329" y="40373"/>
                </a:lnTo>
                <a:lnTo>
                  <a:pt x="953464" y="40373"/>
                </a:lnTo>
                <a:lnTo>
                  <a:pt x="946544" y="34390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398"/>
                </a:lnTo>
                <a:lnTo>
                  <a:pt x="942632" y="88747"/>
                </a:lnTo>
                <a:lnTo>
                  <a:pt x="957541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64" y="40373"/>
                </a:moveTo>
                <a:lnTo>
                  <a:pt x="946416" y="40373"/>
                </a:lnTo>
                <a:lnTo>
                  <a:pt x="950582" y="48983"/>
                </a:lnTo>
                <a:lnTo>
                  <a:pt x="951103" y="59029"/>
                </a:lnTo>
                <a:lnTo>
                  <a:pt x="959507" y="59029"/>
                </a:lnTo>
                <a:lnTo>
                  <a:pt x="958519" y="50551"/>
                </a:lnTo>
                <a:lnTo>
                  <a:pt x="954181" y="40992"/>
                </a:lnTo>
                <a:lnTo>
                  <a:pt x="953464" y="40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83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113" y="1331603"/>
            <a:ext cx="57277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4427" y="1798841"/>
            <a:ext cx="10183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545382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545382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545382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8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94778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Jonathan Sternberg 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VP  Global Business  Development</a:t>
            </a:r>
          </a:p>
        </p:txBody>
      </p:sp>
      <p:sp>
        <p:nvSpPr>
          <p:cNvPr id="4" name="object 11"/>
          <p:cNvSpPr/>
          <p:nvPr/>
        </p:nvSpPr>
        <p:spPr>
          <a:xfrm>
            <a:off x="8667337" y="5977049"/>
            <a:ext cx="3249485" cy="880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2"/>
          <p:cNvSpPr txBox="1">
            <a:spLocks/>
          </p:cNvSpPr>
          <p:nvPr/>
        </p:nvSpPr>
        <p:spPr>
          <a:xfrm>
            <a:off x="2155226" y="914400"/>
            <a:ext cx="4010443" cy="5649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4344" indent="11113" algn="ctr" defTabSz="957263">
              <a:spcBef>
                <a:spcPts val="86"/>
              </a:spcBef>
            </a:pPr>
            <a:r>
              <a:rPr lang="fr-FR" sz="3600" kern="0" spc="-4" dirty="0">
                <a:solidFill>
                  <a:schemeClr val="bg1"/>
                </a:solidFill>
                <a:latin typeface="Calibri"/>
                <a:cs typeface="Calibri"/>
              </a:rPr>
              <a:t>L’avenir de la santé </a:t>
            </a:r>
            <a:endParaRPr lang="fr-FR" sz="3600" kern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40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269" y="1"/>
            <a:ext cx="9142805" cy="646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0216" y="342235"/>
            <a:ext cx="48869" cy="42896"/>
          </a:xfrm>
          <a:custGeom>
            <a:avLst/>
            <a:gdLst/>
            <a:ahLst/>
            <a:cxnLst/>
            <a:rect l="l" t="t" r="r" b="b"/>
            <a:pathLst>
              <a:path w="57150" h="50165">
                <a:moveTo>
                  <a:pt x="28421" y="0"/>
                </a:moveTo>
                <a:lnTo>
                  <a:pt x="17351" y="1956"/>
                </a:lnTo>
                <a:lnTo>
                  <a:pt x="8324" y="7314"/>
                </a:lnTo>
                <a:lnTo>
                  <a:pt x="2241" y="15240"/>
                </a:lnTo>
                <a:lnTo>
                  <a:pt x="0" y="24900"/>
                </a:lnTo>
                <a:lnTo>
                  <a:pt x="2203" y="34714"/>
                </a:lnTo>
                <a:lnTo>
                  <a:pt x="8255" y="42648"/>
                </a:lnTo>
                <a:lnTo>
                  <a:pt x="17261" y="47961"/>
                </a:lnTo>
                <a:lnTo>
                  <a:pt x="28323" y="49912"/>
                </a:lnTo>
                <a:lnTo>
                  <a:pt x="39394" y="48004"/>
                </a:lnTo>
                <a:lnTo>
                  <a:pt x="48420" y="42726"/>
                </a:lnTo>
                <a:lnTo>
                  <a:pt x="54504" y="34816"/>
                </a:lnTo>
                <a:lnTo>
                  <a:pt x="56745" y="25011"/>
                </a:lnTo>
                <a:lnTo>
                  <a:pt x="54542" y="15342"/>
                </a:lnTo>
                <a:lnTo>
                  <a:pt x="48489" y="7392"/>
                </a:lnTo>
                <a:lnTo>
                  <a:pt x="39483" y="1999"/>
                </a:lnTo>
                <a:lnTo>
                  <a:pt x="28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6023" y="404895"/>
            <a:ext cx="222627" cy="163984"/>
          </a:xfrm>
          <a:custGeom>
            <a:avLst/>
            <a:gdLst/>
            <a:ahLst/>
            <a:cxnLst/>
            <a:rect l="l" t="t" r="r" b="b"/>
            <a:pathLst>
              <a:path w="260350" h="191770">
                <a:moveTo>
                  <a:pt x="74824" y="0"/>
                </a:moveTo>
                <a:lnTo>
                  <a:pt x="31165" y="3777"/>
                </a:lnTo>
                <a:lnTo>
                  <a:pt x="261" y="32240"/>
                </a:lnTo>
                <a:lnTo>
                  <a:pt x="0" y="165988"/>
                </a:lnTo>
                <a:lnTo>
                  <a:pt x="2022" y="175801"/>
                </a:lnTo>
                <a:lnTo>
                  <a:pt x="7677" y="183734"/>
                </a:lnTo>
                <a:lnTo>
                  <a:pt x="16286" y="189046"/>
                </a:lnTo>
                <a:lnTo>
                  <a:pt x="27168" y="190997"/>
                </a:lnTo>
                <a:lnTo>
                  <a:pt x="37840" y="189089"/>
                </a:lnTo>
                <a:lnTo>
                  <a:pt x="46004" y="183809"/>
                </a:lnTo>
                <a:lnTo>
                  <a:pt x="51287" y="175897"/>
                </a:lnTo>
                <a:lnTo>
                  <a:pt x="53316" y="166092"/>
                </a:lnTo>
                <a:lnTo>
                  <a:pt x="53568" y="36878"/>
                </a:lnTo>
                <a:lnTo>
                  <a:pt x="60063" y="34490"/>
                </a:lnTo>
                <a:lnTo>
                  <a:pt x="65539" y="33472"/>
                </a:lnTo>
                <a:lnTo>
                  <a:pt x="254746" y="33842"/>
                </a:lnTo>
                <a:lnTo>
                  <a:pt x="244621" y="18785"/>
                </a:lnTo>
                <a:lnTo>
                  <a:pt x="133261" y="18567"/>
                </a:lnTo>
                <a:lnTo>
                  <a:pt x="123944" y="11337"/>
                </a:lnTo>
                <a:lnTo>
                  <a:pt x="111485" y="5450"/>
                </a:lnTo>
                <a:lnTo>
                  <a:pt x="95304" y="1480"/>
                </a:lnTo>
                <a:lnTo>
                  <a:pt x="74824" y="0"/>
                </a:lnTo>
                <a:close/>
              </a:path>
              <a:path w="260350" h="191770">
                <a:moveTo>
                  <a:pt x="171168" y="33679"/>
                </a:moveTo>
                <a:lnTo>
                  <a:pt x="75115" y="33491"/>
                </a:lnTo>
                <a:lnTo>
                  <a:pt x="87383" y="35241"/>
                </a:lnTo>
                <a:lnTo>
                  <a:pt x="96380" y="40158"/>
                </a:lnTo>
                <a:lnTo>
                  <a:pt x="101911" y="47823"/>
                </a:lnTo>
                <a:lnTo>
                  <a:pt x="103783" y="57818"/>
                </a:lnTo>
                <a:lnTo>
                  <a:pt x="103914" y="166191"/>
                </a:lnTo>
                <a:lnTo>
                  <a:pt x="105938" y="176004"/>
                </a:lnTo>
                <a:lnTo>
                  <a:pt x="111598" y="183937"/>
                </a:lnTo>
                <a:lnTo>
                  <a:pt x="120211" y="189249"/>
                </a:lnTo>
                <a:lnTo>
                  <a:pt x="131095" y="191200"/>
                </a:lnTo>
                <a:lnTo>
                  <a:pt x="141756" y="189292"/>
                </a:lnTo>
                <a:lnTo>
                  <a:pt x="149883" y="184012"/>
                </a:lnTo>
                <a:lnTo>
                  <a:pt x="155068" y="176100"/>
                </a:lnTo>
                <a:lnTo>
                  <a:pt x="156900" y="166294"/>
                </a:lnTo>
                <a:lnTo>
                  <a:pt x="157142" y="42542"/>
                </a:lnTo>
                <a:lnTo>
                  <a:pt x="163301" y="36407"/>
                </a:lnTo>
                <a:lnTo>
                  <a:pt x="171168" y="33679"/>
                </a:lnTo>
                <a:close/>
              </a:path>
              <a:path w="260350" h="191770">
                <a:moveTo>
                  <a:pt x="254746" y="33842"/>
                </a:moveTo>
                <a:lnTo>
                  <a:pt x="180401" y="33697"/>
                </a:lnTo>
                <a:lnTo>
                  <a:pt x="192353" y="35648"/>
                </a:lnTo>
                <a:lnTo>
                  <a:pt x="200641" y="40956"/>
                </a:lnTo>
                <a:lnTo>
                  <a:pt x="205461" y="48887"/>
                </a:lnTo>
                <a:lnTo>
                  <a:pt x="207010" y="58705"/>
                </a:lnTo>
                <a:lnTo>
                  <a:pt x="207156" y="166392"/>
                </a:lnTo>
                <a:lnTo>
                  <a:pt x="209178" y="176206"/>
                </a:lnTo>
                <a:lnTo>
                  <a:pt x="214835" y="184139"/>
                </a:lnTo>
                <a:lnTo>
                  <a:pt x="223447" y="189451"/>
                </a:lnTo>
                <a:lnTo>
                  <a:pt x="234336" y="191402"/>
                </a:lnTo>
                <a:lnTo>
                  <a:pt x="244996" y="189493"/>
                </a:lnTo>
                <a:lnTo>
                  <a:pt x="253119" y="184214"/>
                </a:lnTo>
                <a:lnTo>
                  <a:pt x="258298" y="176302"/>
                </a:lnTo>
                <a:lnTo>
                  <a:pt x="260129" y="166496"/>
                </a:lnTo>
                <a:lnTo>
                  <a:pt x="260214" y="58123"/>
                </a:lnTo>
                <a:lnTo>
                  <a:pt x="256176" y="35968"/>
                </a:lnTo>
                <a:lnTo>
                  <a:pt x="254746" y="33842"/>
                </a:lnTo>
                <a:close/>
              </a:path>
              <a:path w="260350" h="191770">
                <a:moveTo>
                  <a:pt x="194145" y="233"/>
                </a:moveTo>
                <a:lnTo>
                  <a:pt x="173431" y="1681"/>
                </a:lnTo>
                <a:lnTo>
                  <a:pt x="156657" y="5667"/>
                </a:lnTo>
                <a:lnTo>
                  <a:pt x="143406" y="11519"/>
                </a:lnTo>
                <a:lnTo>
                  <a:pt x="133261" y="18567"/>
                </a:lnTo>
                <a:lnTo>
                  <a:pt x="244621" y="18785"/>
                </a:lnTo>
                <a:lnTo>
                  <a:pt x="243673" y="17375"/>
                </a:lnTo>
                <a:lnTo>
                  <a:pt x="222955" y="4854"/>
                </a:lnTo>
                <a:lnTo>
                  <a:pt x="194145" y="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1311" y="405960"/>
            <a:ext cx="45611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541" y="0"/>
                </a:moveTo>
                <a:lnTo>
                  <a:pt x="0" y="166080"/>
                </a:lnTo>
                <a:lnTo>
                  <a:pt x="2022" y="175893"/>
                </a:lnTo>
                <a:lnTo>
                  <a:pt x="7677" y="183827"/>
                </a:lnTo>
                <a:lnTo>
                  <a:pt x="16286" y="189139"/>
                </a:lnTo>
                <a:lnTo>
                  <a:pt x="27168" y="191090"/>
                </a:lnTo>
                <a:lnTo>
                  <a:pt x="37835" y="189181"/>
                </a:lnTo>
                <a:lnTo>
                  <a:pt x="46001" y="183901"/>
                </a:lnTo>
                <a:lnTo>
                  <a:pt x="51290" y="175990"/>
                </a:lnTo>
                <a:lnTo>
                  <a:pt x="53328" y="166184"/>
                </a:lnTo>
                <a:lnTo>
                  <a:pt x="53249" y="25006"/>
                </a:lnTo>
                <a:lnTo>
                  <a:pt x="51454" y="15338"/>
                </a:lnTo>
                <a:lnTo>
                  <a:pt x="46301" y="7390"/>
                </a:lnTo>
                <a:lnTo>
                  <a:pt x="38195" y="1998"/>
                </a:lnTo>
                <a:lnTo>
                  <a:pt x="27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7500" y="405399"/>
            <a:ext cx="137261" cy="16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8506" y="342077"/>
            <a:ext cx="138463" cy="227514"/>
          </a:xfrm>
          <a:custGeom>
            <a:avLst/>
            <a:gdLst/>
            <a:ahLst/>
            <a:cxnLst/>
            <a:rect l="l" t="t" r="r" b="b"/>
            <a:pathLst>
              <a:path w="161925" h="266065">
                <a:moveTo>
                  <a:pt x="81214" y="75791"/>
                </a:moveTo>
                <a:lnTo>
                  <a:pt x="48491" y="82313"/>
                </a:lnTo>
                <a:lnTo>
                  <a:pt x="22828" y="101184"/>
                </a:lnTo>
                <a:lnTo>
                  <a:pt x="6055" y="131159"/>
                </a:lnTo>
                <a:lnTo>
                  <a:pt x="0" y="170987"/>
                </a:lnTo>
                <a:lnTo>
                  <a:pt x="6238" y="211707"/>
                </a:lnTo>
                <a:lnTo>
                  <a:pt x="24260" y="241290"/>
                </a:lnTo>
                <a:lnTo>
                  <a:pt x="52753" y="259354"/>
                </a:lnTo>
                <a:lnTo>
                  <a:pt x="90407" y="265515"/>
                </a:lnTo>
                <a:lnTo>
                  <a:pt x="106564" y="265091"/>
                </a:lnTo>
                <a:lnTo>
                  <a:pt x="145261" y="258523"/>
                </a:lnTo>
                <a:lnTo>
                  <a:pt x="160934" y="231819"/>
                </a:lnTo>
                <a:lnTo>
                  <a:pt x="91502" y="231684"/>
                </a:lnTo>
                <a:lnTo>
                  <a:pt x="74029" y="227445"/>
                </a:lnTo>
                <a:lnTo>
                  <a:pt x="61920" y="215171"/>
                </a:lnTo>
                <a:lnTo>
                  <a:pt x="54888" y="195408"/>
                </a:lnTo>
                <a:lnTo>
                  <a:pt x="52647" y="168703"/>
                </a:lnTo>
                <a:lnTo>
                  <a:pt x="54921" y="142817"/>
                </a:lnTo>
                <a:lnTo>
                  <a:pt x="62057" y="122872"/>
                </a:lnTo>
                <a:lnTo>
                  <a:pt x="74692" y="110054"/>
                </a:lnTo>
                <a:lnTo>
                  <a:pt x="93463" y="105547"/>
                </a:lnTo>
                <a:lnTo>
                  <a:pt x="161158" y="105679"/>
                </a:lnTo>
                <a:lnTo>
                  <a:pt x="161205" y="79021"/>
                </a:lnTo>
                <a:lnTo>
                  <a:pt x="108209" y="78917"/>
                </a:lnTo>
                <a:lnTo>
                  <a:pt x="102642" y="77703"/>
                </a:lnTo>
                <a:lnTo>
                  <a:pt x="96247" y="76714"/>
                </a:lnTo>
                <a:lnTo>
                  <a:pt x="89083" y="76046"/>
                </a:lnTo>
                <a:lnTo>
                  <a:pt x="81214" y="75791"/>
                </a:lnTo>
                <a:close/>
              </a:path>
              <a:path w="161925" h="266065">
                <a:moveTo>
                  <a:pt x="161158" y="105679"/>
                </a:moveTo>
                <a:lnTo>
                  <a:pt x="98924" y="105557"/>
                </a:lnTo>
                <a:lnTo>
                  <a:pt x="103711" y="106253"/>
                </a:lnTo>
                <a:lnTo>
                  <a:pt x="108153" y="107620"/>
                </a:lnTo>
                <a:lnTo>
                  <a:pt x="107916" y="228972"/>
                </a:lnTo>
                <a:lnTo>
                  <a:pt x="104140" y="231023"/>
                </a:lnTo>
                <a:lnTo>
                  <a:pt x="98678" y="231698"/>
                </a:lnTo>
                <a:lnTo>
                  <a:pt x="160934" y="231819"/>
                </a:lnTo>
                <a:lnTo>
                  <a:pt x="161158" y="105679"/>
                </a:lnTo>
                <a:close/>
              </a:path>
              <a:path w="161925" h="266065">
                <a:moveTo>
                  <a:pt x="135593" y="0"/>
                </a:moveTo>
                <a:lnTo>
                  <a:pt x="108209" y="78917"/>
                </a:lnTo>
                <a:lnTo>
                  <a:pt x="161205" y="79021"/>
                </a:lnTo>
                <a:lnTo>
                  <a:pt x="161302" y="24181"/>
                </a:lnTo>
                <a:lnTo>
                  <a:pt x="159291" y="14796"/>
                </a:lnTo>
                <a:lnTo>
                  <a:pt x="154082" y="7115"/>
                </a:lnTo>
                <a:lnTo>
                  <a:pt x="146056" y="1920"/>
                </a:lnTo>
                <a:lnTo>
                  <a:pt x="135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9770" y="405610"/>
            <a:ext cx="163968" cy="163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631" y="599776"/>
            <a:ext cx="821004" cy="84707"/>
          </a:xfrm>
          <a:custGeom>
            <a:avLst/>
            <a:gdLst/>
            <a:ahLst/>
            <a:cxnLst/>
            <a:rect l="l" t="t" r="r" b="b"/>
            <a:pathLst>
              <a:path w="960119" h="99059">
                <a:moveTo>
                  <a:pt x="9410" y="4970"/>
                </a:moveTo>
                <a:lnTo>
                  <a:pt x="177" y="4952"/>
                </a:lnTo>
                <a:lnTo>
                  <a:pt x="0" y="95900"/>
                </a:lnTo>
                <a:lnTo>
                  <a:pt x="9233" y="95918"/>
                </a:lnTo>
                <a:lnTo>
                  <a:pt x="9410" y="4970"/>
                </a:lnTo>
                <a:close/>
              </a:path>
              <a:path w="960119" h="99059">
                <a:moveTo>
                  <a:pt x="40379" y="41506"/>
                </a:moveTo>
                <a:lnTo>
                  <a:pt x="31908" y="41490"/>
                </a:lnTo>
                <a:lnTo>
                  <a:pt x="31814" y="89193"/>
                </a:lnTo>
                <a:lnTo>
                  <a:pt x="35586" y="95969"/>
                </a:lnTo>
                <a:lnTo>
                  <a:pt x="48477" y="95994"/>
                </a:lnTo>
                <a:lnTo>
                  <a:pt x="48494" y="87409"/>
                </a:lnTo>
                <a:lnTo>
                  <a:pt x="42372" y="87397"/>
                </a:lnTo>
                <a:lnTo>
                  <a:pt x="40277" y="87266"/>
                </a:lnTo>
                <a:lnTo>
                  <a:pt x="40379" y="41506"/>
                </a:lnTo>
                <a:close/>
              </a:path>
              <a:path w="960119" h="99059">
                <a:moveTo>
                  <a:pt x="50162" y="32940"/>
                </a:moveTo>
                <a:lnTo>
                  <a:pt x="23326" y="32888"/>
                </a:lnTo>
                <a:lnTo>
                  <a:pt x="23309" y="41473"/>
                </a:lnTo>
                <a:lnTo>
                  <a:pt x="50145" y="41526"/>
                </a:lnTo>
                <a:lnTo>
                  <a:pt x="50162" y="32940"/>
                </a:lnTo>
                <a:close/>
              </a:path>
              <a:path w="960119" h="99059">
                <a:moveTo>
                  <a:pt x="40419" y="14544"/>
                </a:moveTo>
                <a:lnTo>
                  <a:pt x="31973" y="14527"/>
                </a:lnTo>
                <a:lnTo>
                  <a:pt x="31937" y="32904"/>
                </a:lnTo>
                <a:lnTo>
                  <a:pt x="40383" y="32921"/>
                </a:lnTo>
                <a:lnTo>
                  <a:pt x="40419" y="14544"/>
                </a:lnTo>
                <a:close/>
              </a:path>
              <a:path w="960119" h="99059">
                <a:moveTo>
                  <a:pt x="70877" y="10"/>
                </a:moveTo>
                <a:lnTo>
                  <a:pt x="65404" y="0"/>
                </a:lnTo>
                <a:lnTo>
                  <a:pt x="63189" y="2332"/>
                </a:lnTo>
                <a:lnTo>
                  <a:pt x="63145" y="24736"/>
                </a:lnTo>
                <a:lnTo>
                  <a:pt x="73039" y="24755"/>
                </a:lnTo>
                <a:lnTo>
                  <a:pt x="73083" y="2351"/>
                </a:lnTo>
                <a:lnTo>
                  <a:pt x="70877" y="10"/>
                </a:lnTo>
                <a:close/>
              </a:path>
              <a:path w="960119" h="99059">
                <a:moveTo>
                  <a:pt x="91379" y="76545"/>
                </a:moveTo>
                <a:lnTo>
                  <a:pt x="82788" y="79259"/>
                </a:lnTo>
                <a:lnTo>
                  <a:pt x="86470" y="87605"/>
                </a:lnTo>
                <a:lnTo>
                  <a:pt x="92134" y="93133"/>
                </a:lnTo>
                <a:lnTo>
                  <a:pt x="99565" y="96198"/>
                </a:lnTo>
                <a:lnTo>
                  <a:pt x="108548" y="97153"/>
                </a:lnTo>
                <a:lnTo>
                  <a:pt x="117073" y="95976"/>
                </a:lnTo>
                <a:lnTo>
                  <a:pt x="124650" y="92417"/>
                </a:lnTo>
                <a:lnTo>
                  <a:pt x="127895" y="88872"/>
                </a:lnTo>
                <a:lnTo>
                  <a:pt x="99559" y="88817"/>
                </a:lnTo>
                <a:lnTo>
                  <a:pt x="93698" y="85668"/>
                </a:lnTo>
                <a:lnTo>
                  <a:pt x="91379" y="76545"/>
                </a:lnTo>
                <a:close/>
              </a:path>
              <a:path w="960119" h="99059">
                <a:moveTo>
                  <a:pt x="106846" y="32009"/>
                </a:moveTo>
                <a:lnTo>
                  <a:pt x="99026" y="32991"/>
                </a:lnTo>
                <a:lnTo>
                  <a:pt x="91987" y="36060"/>
                </a:lnTo>
                <a:lnTo>
                  <a:pt x="86898" y="41358"/>
                </a:lnTo>
                <a:lnTo>
                  <a:pt x="84930" y="49023"/>
                </a:lnTo>
                <a:lnTo>
                  <a:pt x="90934" y="60909"/>
                </a:lnTo>
                <a:lnTo>
                  <a:pt x="104182" y="66040"/>
                </a:lnTo>
                <a:lnTo>
                  <a:pt x="117434" y="69949"/>
                </a:lnTo>
                <a:lnTo>
                  <a:pt x="123444" y="78170"/>
                </a:lnTo>
                <a:lnTo>
                  <a:pt x="123429" y="85866"/>
                </a:lnTo>
                <a:lnTo>
                  <a:pt x="115079" y="88847"/>
                </a:lnTo>
                <a:lnTo>
                  <a:pt x="127895" y="88872"/>
                </a:lnTo>
                <a:lnTo>
                  <a:pt x="130081" y="86485"/>
                </a:lnTo>
                <a:lnTo>
                  <a:pt x="132169" y="78187"/>
                </a:lnTo>
                <a:lnTo>
                  <a:pt x="126166" y="65344"/>
                </a:lnTo>
                <a:lnTo>
                  <a:pt x="112914" y="59503"/>
                </a:lnTo>
                <a:lnTo>
                  <a:pt x="99658" y="55718"/>
                </a:lnTo>
                <a:lnTo>
                  <a:pt x="93642" y="49040"/>
                </a:lnTo>
                <a:lnTo>
                  <a:pt x="93655" y="42385"/>
                </a:lnTo>
                <a:lnTo>
                  <a:pt x="101483" y="40445"/>
                </a:lnTo>
                <a:lnTo>
                  <a:pt x="126872" y="40494"/>
                </a:lnTo>
                <a:lnTo>
                  <a:pt x="126188" y="39457"/>
                </a:lnTo>
                <a:lnTo>
                  <a:pt x="120890" y="35175"/>
                </a:lnTo>
                <a:lnTo>
                  <a:pt x="114459" y="32770"/>
                </a:lnTo>
                <a:lnTo>
                  <a:pt x="106846" y="32009"/>
                </a:lnTo>
                <a:close/>
              </a:path>
              <a:path w="960119" h="99059">
                <a:moveTo>
                  <a:pt x="126872" y="40494"/>
                </a:moveTo>
                <a:lnTo>
                  <a:pt x="114399" y="40470"/>
                </a:lnTo>
                <a:lnTo>
                  <a:pt x="119221" y="42575"/>
                </a:lnTo>
                <a:lnTo>
                  <a:pt x="122586" y="49617"/>
                </a:lnTo>
                <a:lnTo>
                  <a:pt x="130404" y="45848"/>
                </a:lnTo>
                <a:lnTo>
                  <a:pt x="126872" y="40494"/>
                </a:lnTo>
                <a:close/>
              </a:path>
              <a:path w="960119" h="99059">
                <a:moveTo>
                  <a:pt x="226445" y="40955"/>
                </a:moveTo>
                <a:lnTo>
                  <a:pt x="214033" y="40931"/>
                </a:lnTo>
                <a:lnTo>
                  <a:pt x="221330" y="43689"/>
                </a:lnTo>
                <a:lnTo>
                  <a:pt x="221304" y="57380"/>
                </a:lnTo>
                <a:lnTo>
                  <a:pt x="219484" y="59078"/>
                </a:lnTo>
                <a:lnTo>
                  <a:pt x="217134" y="59594"/>
                </a:lnTo>
                <a:lnTo>
                  <a:pt x="203697" y="59568"/>
                </a:lnTo>
                <a:lnTo>
                  <a:pt x="195667" y="60837"/>
                </a:lnTo>
                <a:lnTo>
                  <a:pt x="188934" y="64549"/>
                </a:lnTo>
                <a:lnTo>
                  <a:pt x="184299" y="70514"/>
                </a:lnTo>
                <a:lnTo>
                  <a:pt x="182564" y="78539"/>
                </a:lnTo>
                <a:lnTo>
                  <a:pt x="184323" y="86359"/>
                </a:lnTo>
                <a:lnTo>
                  <a:pt x="189027" y="92370"/>
                </a:lnTo>
                <a:lnTo>
                  <a:pt x="195764" y="96232"/>
                </a:lnTo>
                <a:lnTo>
                  <a:pt x="203622" y="97606"/>
                </a:lnTo>
                <a:lnTo>
                  <a:pt x="210011" y="97618"/>
                </a:lnTo>
                <a:lnTo>
                  <a:pt x="216542" y="96069"/>
                </a:lnTo>
                <a:lnTo>
                  <a:pt x="221896" y="92434"/>
                </a:lnTo>
                <a:lnTo>
                  <a:pt x="230925" y="92452"/>
                </a:lnTo>
                <a:lnTo>
                  <a:pt x="229869" y="89198"/>
                </a:lnTo>
                <a:lnTo>
                  <a:pt x="197644" y="89135"/>
                </a:lnTo>
                <a:lnTo>
                  <a:pt x="191264" y="85084"/>
                </a:lnTo>
                <a:lnTo>
                  <a:pt x="191290" y="71901"/>
                </a:lnTo>
                <a:lnTo>
                  <a:pt x="197559" y="67621"/>
                </a:lnTo>
                <a:lnTo>
                  <a:pt x="217245" y="67659"/>
                </a:lnTo>
                <a:lnTo>
                  <a:pt x="219722" y="67270"/>
                </a:lnTo>
                <a:lnTo>
                  <a:pt x="221286" y="66232"/>
                </a:lnTo>
                <a:lnTo>
                  <a:pt x="229872" y="66249"/>
                </a:lnTo>
                <a:lnTo>
                  <a:pt x="229902" y="50742"/>
                </a:lnTo>
                <a:lnTo>
                  <a:pt x="228062" y="42864"/>
                </a:lnTo>
                <a:lnTo>
                  <a:pt x="226445" y="40955"/>
                </a:lnTo>
                <a:close/>
              </a:path>
              <a:path w="960119" h="99059">
                <a:moveTo>
                  <a:pt x="230925" y="92452"/>
                </a:moveTo>
                <a:lnTo>
                  <a:pt x="221896" y="92434"/>
                </a:lnTo>
                <a:lnTo>
                  <a:pt x="223435" y="97644"/>
                </a:lnTo>
                <a:lnTo>
                  <a:pt x="231771" y="95057"/>
                </a:lnTo>
                <a:lnTo>
                  <a:pt x="230925" y="92452"/>
                </a:lnTo>
                <a:close/>
              </a:path>
              <a:path w="960119" h="99059">
                <a:moveTo>
                  <a:pt x="229872" y="66249"/>
                </a:moveTo>
                <a:lnTo>
                  <a:pt x="221286" y="66232"/>
                </a:lnTo>
                <a:lnTo>
                  <a:pt x="221254" y="82920"/>
                </a:lnTo>
                <a:lnTo>
                  <a:pt x="216037" y="87609"/>
                </a:lnTo>
                <a:lnTo>
                  <a:pt x="210687" y="89161"/>
                </a:lnTo>
                <a:lnTo>
                  <a:pt x="229869" y="89198"/>
                </a:lnTo>
                <a:lnTo>
                  <a:pt x="229872" y="66249"/>
                </a:lnTo>
                <a:close/>
              </a:path>
              <a:path w="960119" h="99059">
                <a:moveTo>
                  <a:pt x="208322" y="32335"/>
                </a:moveTo>
                <a:lnTo>
                  <a:pt x="200526" y="33163"/>
                </a:lnTo>
                <a:lnTo>
                  <a:pt x="193806" y="35837"/>
                </a:lnTo>
                <a:lnTo>
                  <a:pt x="188504" y="40590"/>
                </a:lnTo>
                <a:lnTo>
                  <a:pt x="184961" y="47656"/>
                </a:lnTo>
                <a:lnTo>
                  <a:pt x="192893" y="50669"/>
                </a:lnTo>
                <a:lnTo>
                  <a:pt x="195130" y="43498"/>
                </a:lnTo>
                <a:lnTo>
                  <a:pt x="201129" y="40906"/>
                </a:lnTo>
                <a:lnTo>
                  <a:pt x="226445" y="40955"/>
                </a:lnTo>
                <a:lnTo>
                  <a:pt x="223178" y="37098"/>
                </a:lnTo>
                <a:lnTo>
                  <a:pt x="216262" y="33551"/>
                </a:lnTo>
                <a:lnTo>
                  <a:pt x="208322" y="32335"/>
                </a:lnTo>
                <a:close/>
              </a:path>
              <a:path w="960119" h="99059">
                <a:moveTo>
                  <a:pt x="294391" y="33417"/>
                </a:moveTo>
                <a:lnTo>
                  <a:pt x="285678" y="33400"/>
                </a:lnTo>
                <a:lnTo>
                  <a:pt x="285555" y="96457"/>
                </a:lnTo>
                <a:lnTo>
                  <a:pt x="294267" y="96474"/>
                </a:lnTo>
                <a:lnTo>
                  <a:pt x="294361" y="48518"/>
                </a:lnTo>
                <a:lnTo>
                  <a:pt x="300384" y="40706"/>
                </a:lnTo>
                <a:lnTo>
                  <a:pt x="326725" y="40758"/>
                </a:lnTo>
                <a:lnTo>
                  <a:pt x="325394" y="38545"/>
                </a:lnTo>
                <a:lnTo>
                  <a:pt x="294381" y="38485"/>
                </a:lnTo>
                <a:lnTo>
                  <a:pt x="294391" y="33417"/>
                </a:lnTo>
                <a:close/>
              </a:path>
              <a:path w="960119" h="99059">
                <a:moveTo>
                  <a:pt x="326725" y="40758"/>
                </a:moveTo>
                <a:lnTo>
                  <a:pt x="318507" y="40742"/>
                </a:lnTo>
                <a:lnTo>
                  <a:pt x="323573" y="48321"/>
                </a:lnTo>
                <a:lnTo>
                  <a:pt x="323478" y="96532"/>
                </a:lnTo>
                <a:lnTo>
                  <a:pt x="332064" y="96548"/>
                </a:lnTo>
                <a:lnTo>
                  <a:pt x="332156" y="49239"/>
                </a:lnTo>
                <a:lnTo>
                  <a:pt x="336026" y="42478"/>
                </a:lnTo>
                <a:lnTo>
                  <a:pt x="327750" y="42461"/>
                </a:lnTo>
                <a:lnTo>
                  <a:pt x="326725" y="40758"/>
                </a:lnTo>
                <a:close/>
              </a:path>
              <a:path w="960119" h="99059">
                <a:moveTo>
                  <a:pt x="364352" y="40831"/>
                </a:moveTo>
                <a:lnTo>
                  <a:pt x="356431" y="40816"/>
                </a:lnTo>
                <a:lnTo>
                  <a:pt x="361241" y="48648"/>
                </a:lnTo>
                <a:lnTo>
                  <a:pt x="361148" y="96605"/>
                </a:lnTo>
                <a:lnTo>
                  <a:pt x="369860" y="96622"/>
                </a:lnTo>
                <a:lnTo>
                  <a:pt x="369936" y="57797"/>
                </a:lnTo>
                <a:lnTo>
                  <a:pt x="368364" y="47849"/>
                </a:lnTo>
                <a:lnTo>
                  <a:pt x="364352" y="40831"/>
                </a:lnTo>
                <a:close/>
              </a:path>
              <a:path w="960119" h="99059">
                <a:moveTo>
                  <a:pt x="346540" y="32477"/>
                </a:moveTo>
                <a:lnTo>
                  <a:pt x="338844" y="32462"/>
                </a:lnTo>
                <a:lnTo>
                  <a:pt x="331928" y="36094"/>
                </a:lnTo>
                <a:lnTo>
                  <a:pt x="327750" y="42461"/>
                </a:lnTo>
                <a:lnTo>
                  <a:pt x="336026" y="42478"/>
                </a:lnTo>
                <a:lnTo>
                  <a:pt x="336999" y="40778"/>
                </a:lnTo>
                <a:lnTo>
                  <a:pt x="364352" y="40831"/>
                </a:lnTo>
                <a:lnTo>
                  <a:pt x="363773" y="39819"/>
                </a:lnTo>
                <a:lnTo>
                  <a:pt x="356415" y="34447"/>
                </a:lnTo>
                <a:lnTo>
                  <a:pt x="346540" y="32477"/>
                </a:lnTo>
                <a:close/>
              </a:path>
              <a:path w="960119" h="99059">
                <a:moveTo>
                  <a:pt x="316301" y="32418"/>
                </a:moveTo>
                <a:lnTo>
                  <a:pt x="303131" y="32393"/>
                </a:lnTo>
                <a:lnTo>
                  <a:pt x="297919" y="34465"/>
                </a:lnTo>
                <a:lnTo>
                  <a:pt x="294381" y="38485"/>
                </a:lnTo>
                <a:lnTo>
                  <a:pt x="325394" y="38545"/>
                </a:lnTo>
                <a:lnTo>
                  <a:pt x="323597" y="35557"/>
                </a:lnTo>
                <a:lnTo>
                  <a:pt x="316301" y="32418"/>
                </a:lnTo>
                <a:close/>
              </a:path>
              <a:path w="960119" h="99059">
                <a:moveTo>
                  <a:pt x="427378" y="41348"/>
                </a:moveTo>
                <a:lnTo>
                  <a:pt x="414966" y="41324"/>
                </a:lnTo>
                <a:lnTo>
                  <a:pt x="422263" y="44081"/>
                </a:lnTo>
                <a:lnTo>
                  <a:pt x="422236" y="57772"/>
                </a:lnTo>
                <a:lnTo>
                  <a:pt x="420404" y="59470"/>
                </a:lnTo>
                <a:lnTo>
                  <a:pt x="418066" y="59987"/>
                </a:lnTo>
                <a:lnTo>
                  <a:pt x="404629" y="59960"/>
                </a:lnTo>
                <a:lnTo>
                  <a:pt x="396598" y="61229"/>
                </a:lnTo>
                <a:lnTo>
                  <a:pt x="389860" y="64942"/>
                </a:lnTo>
                <a:lnTo>
                  <a:pt x="385221" y="70906"/>
                </a:lnTo>
                <a:lnTo>
                  <a:pt x="383484" y="78932"/>
                </a:lnTo>
                <a:lnTo>
                  <a:pt x="385245" y="86751"/>
                </a:lnTo>
                <a:lnTo>
                  <a:pt x="389953" y="92762"/>
                </a:lnTo>
                <a:lnTo>
                  <a:pt x="396695" y="96625"/>
                </a:lnTo>
                <a:lnTo>
                  <a:pt x="404555" y="97998"/>
                </a:lnTo>
                <a:lnTo>
                  <a:pt x="410943" y="98010"/>
                </a:lnTo>
                <a:lnTo>
                  <a:pt x="417462" y="96461"/>
                </a:lnTo>
                <a:lnTo>
                  <a:pt x="422816" y="92827"/>
                </a:lnTo>
                <a:lnTo>
                  <a:pt x="431858" y="92844"/>
                </a:lnTo>
                <a:lnTo>
                  <a:pt x="430801" y="89591"/>
                </a:lnTo>
                <a:lnTo>
                  <a:pt x="398577" y="89528"/>
                </a:lnTo>
                <a:lnTo>
                  <a:pt x="392197" y="85477"/>
                </a:lnTo>
                <a:lnTo>
                  <a:pt x="392222" y="72294"/>
                </a:lnTo>
                <a:lnTo>
                  <a:pt x="398479" y="68013"/>
                </a:lnTo>
                <a:lnTo>
                  <a:pt x="418178" y="68052"/>
                </a:lnTo>
                <a:lnTo>
                  <a:pt x="420655" y="67663"/>
                </a:lnTo>
                <a:lnTo>
                  <a:pt x="422219" y="66624"/>
                </a:lnTo>
                <a:lnTo>
                  <a:pt x="430805" y="66641"/>
                </a:lnTo>
                <a:lnTo>
                  <a:pt x="430835" y="51134"/>
                </a:lnTo>
                <a:lnTo>
                  <a:pt x="428994" y="43256"/>
                </a:lnTo>
                <a:lnTo>
                  <a:pt x="427378" y="41348"/>
                </a:lnTo>
                <a:close/>
              </a:path>
              <a:path w="960119" h="99059">
                <a:moveTo>
                  <a:pt x="431858" y="92844"/>
                </a:moveTo>
                <a:lnTo>
                  <a:pt x="422816" y="92827"/>
                </a:lnTo>
                <a:lnTo>
                  <a:pt x="424368" y="98037"/>
                </a:lnTo>
                <a:lnTo>
                  <a:pt x="432704" y="95449"/>
                </a:lnTo>
                <a:lnTo>
                  <a:pt x="431858" y="92844"/>
                </a:lnTo>
                <a:close/>
              </a:path>
              <a:path w="960119" h="99059">
                <a:moveTo>
                  <a:pt x="430805" y="66641"/>
                </a:moveTo>
                <a:lnTo>
                  <a:pt x="422219" y="66624"/>
                </a:lnTo>
                <a:lnTo>
                  <a:pt x="422187" y="83313"/>
                </a:lnTo>
                <a:lnTo>
                  <a:pt x="416958" y="88002"/>
                </a:lnTo>
                <a:lnTo>
                  <a:pt x="411608" y="89553"/>
                </a:lnTo>
                <a:lnTo>
                  <a:pt x="430801" y="89591"/>
                </a:lnTo>
                <a:lnTo>
                  <a:pt x="430805" y="66641"/>
                </a:lnTo>
                <a:close/>
              </a:path>
              <a:path w="960119" h="99059">
                <a:moveTo>
                  <a:pt x="409242" y="32727"/>
                </a:moveTo>
                <a:lnTo>
                  <a:pt x="401453" y="33556"/>
                </a:lnTo>
                <a:lnTo>
                  <a:pt x="394738" y="36229"/>
                </a:lnTo>
                <a:lnTo>
                  <a:pt x="389437" y="40982"/>
                </a:lnTo>
                <a:lnTo>
                  <a:pt x="385894" y="48049"/>
                </a:lnTo>
                <a:lnTo>
                  <a:pt x="393826" y="51062"/>
                </a:lnTo>
                <a:lnTo>
                  <a:pt x="396050" y="43890"/>
                </a:lnTo>
                <a:lnTo>
                  <a:pt x="402062" y="41298"/>
                </a:lnTo>
                <a:lnTo>
                  <a:pt x="427378" y="41348"/>
                </a:lnTo>
                <a:lnTo>
                  <a:pt x="424110" y="37490"/>
                </a:lnTo>
                <a:lnTo>
                  <a:pt x="417190" y="33944"/>
                </a:lnTo>
                <a:lnTo>
                  <a:pt x="409242" y="32727"/>
                </a:lnTo>
                <a:close/>
              </a:path>
              <a:path w="960119" h="99059">
                <a:moveTo>
                  <a:pt x="459898" y="42326"/>
                </a:moveTo>
                <a:lnTo>
                  <a:pt x="451427" y="42309"/>
                </a:lnTo>
                <a:lnTo>
                  <a:pt x="451334" y="90012"/>
                </a:lnTo>
                <a:lnTo>
                  <a:pt x="455092" y="96789"/>
                </a:lnTo>
                <a:lnTo>
                  <a:pt x="467996" y="96814"/>
                </a:lnTo>
                <a:lnTo>
                  <a:pt x="468013" y="88228"/>
                </a:lnTo>
                <a:lnTo>
                  <a:pt x="461879" y="88216"/>
                </a:lnTo>
                <a:lnTo>
                  <a:pt x="459796" y="88085"/>
                </a:lnTo>
                <a:lnTo>
                  <a:pt x="459898" y="42326"/>
                </a:lnTo>
                <a:close/>
              </a:path>
              <a:path w="960119" h="99059">
                <a:moveTo>
                  <a:pt x="469681" y="33759"/>
                </a:moveTo>
                <a:lnTo>
                  <a:pt x="442845" y="33707"/>
                </a:lnTo>
                <a:lnTo>
                  <a:pt x="442829" y="42292"/>
                </a:lnTo>
                <a:lnTo>
                  <a:pt x="469665" y="42345"/>
                </a:lnTo>
                <a:lnTo>
                  <a:pt x="469681" y="33759"/>
                </a:lnTo>
                <a:close/>
              </a:path>
              <a:path w="960119" h="99059">
                <a:moveTo>
                  <a:pt x="459938" y="15363"/>
                </a:moveTo>
                <a:lnTo>
                  <a:pt x="451480" y="15346"/>
                </a:lnTo>
                <a:lnTo>
                  <a:pt x="451444" y="33724"/>
                </a:lnTo>
                <a:lnTo>
                  <a:pt x="459902" y="33740"/>
                </a:lnTo>
                <a:lnTo>
                  <a:pt x="459938" y="15363"/>
                </a:lnTo>
                <a:close/>
              </a:path>
              <a:path w="960119" h="99059">
                <a:moveTo>
                  <a:pt x="498393" y="42401"/>
                </a:moveTo>
                <a:lnTo>
                  <a:pt x="489922" y="42384"/>
                </a:lnTo>
                <a:lnTo>
                  <a:pt x="489829" y="90087"/>
                </a:lnTo>
                <a:lnTo>
                  <a:pt x="493600" y="96864"/>
                </a:lnTo>
                <a:lnTo>
                  <a:pt x="506491" y="96889"/>
                </a:lnTo>
                <a:lnTo>
                  <a:pt x="506508" y="88303"/>
                </a:lnTo>
                <a:lnTo>
                  <a:pt x="500386" y="88292"/>
                </a:lnTo>
                <a:lnTo>
                  <a:pt x="498291" y="88160"/>
                </a:lnTo>
                <a:lnTo>
                  <a:pt x="498393" y="42401"/>
                </a:lnTo>
                <a:close/>
              </a:path>
              <a:path w="960119" h="99059">
                <a:moveTo>
                  <a:pt x="508176" y="33835"/>
                </a:moveTo>
                <a:lnTo>
                  <a:pt x="481340" y="33782"/>
                </a:lnTo>
                <a:lnTo>
                  <a:pt x="481324" y="42368"/>
                </a:lnTo>
                <a:lnTo>
                  <a:pt x="508159" y="42420"/>
                </a:lnTo>
                <a:lnTo>
                  <a:pt x="508176" y="33835"/>
                </a:lnTo>
                <a:close/>
              </a:path>
              <a:path w="960119" h="99059">
                <a:moveTo>
                  <a:pt x="498433" y="15438"/>
                </a:moveTo>
                <a:lnTo>
                  <a:pt x="489987" y="15422"/>
                </a:lnTo>
                <a:lnTo>
                  <a:pt x="489951" y="33799"/>
                </a:lnTo>
                <a:lnTo>
                  <a:pt x="498397" y="33815"/>
                </a:lnTo>
                <a:lnTo>
                  <a:pt x="498433" y="15438"/>
                </a:lnTo>
                <a:close/>
              </a:path>
              <a:path w="960119" h="99059">
                <a:moveTo>
                  <a:pt x="545149" y="32865"/>
                </a:moveTo>
                <a:lnTo>
                  <a:pt x="532739" y="35517"/>
                </a:lnTo>
                <a:lnTo>
                  <a:pt x="524366" y="42707"/>
                </a:lnTo>
                <a:lnTo>
                  <a:pt x="519629" y="53203"/>
                </a:lnTo>
                <a:lnTo>
                  <a:pt x="518122" y="65770"/>
                </a:lnTo>
                <a:lnTo>
                  <a:pt x="519652" y="78687"/>
                </a:lnTo>
                <a:lnTo>
                  <a:pt x="524570" y="88929"/>
                </a:lnTo>
                <a:lnTo>
                  <a:pt x="533280" y="95683"/>
                </a:lnTo>
                <a:lnTo>
                  <a:pt x="546190" y="98135"/>
                </a:lnTo>
                <a:lnTo>
                  <a:pt x="555055" y="98152"/>
                </a:lnTo>
                <a:lnTo>
                  <a:pt x="562884" y="95310"/>
                </a:lnTo>
                <a:lnTo>
                  <a:pt x="567250" y="89730"/>
                </a:lnTo>
                <a:lnTo>
                  <a:pt x="546207" y="89689"/>
                </a:lnTo>
                <a:lnTo>
                  <a:pt x="537496" y="88147"/>
                </a:lnTo>
                <a:lnTo>
                  <a:pt x="531527" y="83821"/>
                </a:lnTo>
                <a:lnTo>
                  <a:pt x="528053" y="77105"/>
                </a:lnTo>
                <a:lnTo>
                  <a:pt x="526829" y="68391"/>
                </a:lnTo>
                <a:lnTo>
                  <a:pt x="569452" y="68474"/>
                </a:lnTo>
                <a:lnTo>
                  <a:pt x="569590" y="62873"/>
                </a:lnTo>
                <a:lnTo>
                  <a:pt x="569263" y="60015"/>
                </a:lnTo>
                <a:lnTo>
                  <a:pt x="527112" y="59933"/>
                </a:lnTo>
                <a:lnTo>
                  <a:pt x="528710" y="52397"/>
                </a:lnTo>
                <a:lnTo>
                  <a:pt x="532173" y="46504"/>
                </a:lnTo>
                <a:lnTo>
                  <a:pt x="537610" y="42670"/>
                </a:lnTo>
                <a:lnTo>
                  <a:pt x="545133" y="41311"/>
                </a:lnTo>
                <a:lnTo>
                  <a:pt x="563263" y="41347"/>
                </a:lnTo>
                <a:lnTo>
                  <a:pt x="556357" y="35350"/>
                </a:lnTo>
                <a:lnTo>
                  <a:pt x="545149" y="32865"/>
                </a:lnTo>
                <a:close/>
              </a:path>
              <a:path w="960119" h="99059">
                <a:moveTo>
                  <a:pt x="562515" y="82418"/>
                </a:moveTo>
                <a:lnTo>
                  <a:pt x="558594" y="87364"/>
                </a:lnTo>
                <a:lnTo>
                  <a:pt x="552341" y="89701"/>
                </a:lnTo>
                <a:lnTo>
                  <a:pt x="567250" y="89730"/>
                </a:lnTo>
                <a:lnTo>
                  <a:pt x="568372" y="88297"/>
                </a:lnTo>
                <a:lnTo>
                  <a:pt x="562515" y="82418"/>
                </a:lnTo>
                <a:close/>
              </a:path>
              <a:path w="960119" h="99059">
                <a:moveTo>
                  <a:pt x="563263" y="41347"/>
                </a:moveTo>
                <a:lnTo>
                  <a:pt x="556207" y="41333"/>
                </a:lnTo>
                <a:lnTo>
                  <a:pt x="560369" y="49952"/>
                </a:lnTo>
                <a:lnTo>
                  <a:pt x="560870" y="59999"/>
                </a:lnTo>
                <a:lnTo>
                  <a:pt x="569263" y="60015"/>
                </a:lnTo>
                <a:lnTo>
                  <a:pt x="568293" y="51535"/>
                </a:lnTo>
                <a:lnTo>
                  <a:pt x="563977" y="41967"/>
                </a:lnTo>
                <a:lnTo>
                  <a:pt x="563263" y="41347"/>
                </a:lnTo>
                <a:close/>
              </a:path>
              <a:path w="960119" h="99059">
                <a:moveTo>
                  <a:pt x="593028" y="34000"/>
                </a:moveTo>
                <a:lnTo>
                  <a:pt x="584442" y="33984"/>
                </a:lnTo>
                <a:lnTo>
                  <a:pt x="584319" y="97041"/>
                </a:lnTo>
                <a:lnTo>
                  <a:pt x="592904" y="97058"/>
                </a:lnTo>
                <a:lnTo>
                  <a:pt x="593004" y="45977"/>
                </a:lnTo>
                <a:lnTo>
                  <a:pt x="600697" y="41293"/>
                </a:lnTo>
                <a:lnTo>
                  <a:pt x="618347" y="41327"/>
                </a:lnTo>
                <a:lnTo>
                  <a:pt x="619559" y="38726"/>
                </a:lnTo>
                <a:lnTo>
                  <a:pt x="593018" y="38674"/>
                </a:lnTo>
                <a:lnTo>
                  <a:pt x="593028" y="34000"/>
                </a:lnTo>
                <a:close/>
              </a:path>
              <a:path w="960119" h="99059">
                <a:moveTo>
                  <a:pt x="618347" y="41327"/>
                </a:moveTo>
                <a:lnTo>
                  <a:pt x="611391" y="41314"/>
                </a:lnTo>
                <a:lnTo>
                  <a:pt x="614641" y="42107"/>
                </a:lnTo>
                <a:lnTo>
                  <a:pt x="617254" y="43675"/>
                </a:lnTo>
                <a:lnTo>
                  <a:pt x="618347" y="41327"/>
                </a:lnTo>
                <a:close/>
              </a:path>
              <a:path w="960119" h="99059">
                <a:moveTo>
                  <a:pt x="612322" y="32870"/>
                </a:moveTo>
                <a:lnTo>
                  <a:pt x="602149" y="32850"/>
                </a:lnTo>
                <a:lnTo>
                  <a:pt x="597333" y="34009"/>
                </a:lnTo>
                <a:lnTo>
                  <a:pt x="593018" y="38674"/>
                </a:lnTo>
                <a:lnTo>
                  <a:pt x="619559" y="38726"/>
                </a:lnTo>
                <a:lnTo>
                  <a:pt x="620646" y="36391"/>
                </a:lnTo>
                <a:lnTo>
                  <a:pt x="617794" y="33782"/>
                </a:lnTo>
                <a:lnTo>
                  <a:pt x="612322" y="32870"/>
                </a:lnTo>
                <a:close/>
              </a:path>
              <a:path w="960119" h="99059">
                <a:moveTo>
                  <a:pt x="697376" y="33163"/>
                </a:moveTo>
                <a:lnTo>
                  <a:pt x="684620" y="35717"/>
                </a:lnTo>
                <a:lnTo>
                  <a:pt x="676378" y="42725"/>
                </a:lnTo>
                <a:lnTo>
                  <a:pt x="671942" y="53114"/>
                </a:lnTo>
                <a:lnTo>
                  <a:pt x="670603" y="65814"/>
                </a:lnTo>
                <a:lnTo>
                  <a:pt x="671893" y="78398"/>
                </a:lnTo>
                <a:lnTo>
                  <a:pt x="676288" y="88676"/>
                </a:lnTo>
                <a:lnTo>
                  <a:pt x="684503" y="95614"/>
                </a:lnTo>
                <a:lnTo>
                  <a:pt x="697249" y="98176"/>
                </a:lnTo>
                <a:lnTo>
                  <a:pt x="709984" y="95661"/>
                </a:lnTo>
                <a:lnTo>
                  <a:pt x="716975" y="89756"/>
                </a:lnTo>
                <a:lnTo>
                  <a:pt x="697139" y="89717"/>
                </a:lnTo>
                <a:lnTo>
                  <a:pt x="687910" y="87769"/>
                </a:lnTo>
                <a:lnTo>
                  <a:pt x="682493" y="82554"/>
                </a:lnTo>
                <a:lnTo>
                  <a:pt x="679943" y="74949"/>
                </a:lnTo>
                <a:lnTo>
                  <a:pt x="679316" y="65831"/>
                </a:lnTo>
                <a:lnTo>
                  <a:pt x="679979" y="56615"/>
                </a:lnTo>
                <a:lnTo>
                  <a:pt x="682559" y="48935"/>
                </a:lnTo>
                <a:lnTo>
                  <a:pt x="687996" y="43682"/>
                </a:lnTo>
                <a:lnTo>
                  <a:pt x="697232" y="41748"/>
                </a:lnTo>
                <a:lnTo>
                  <a:pt x="717101" y="41787"/>
                </a:lnTo>
                <a:lnTo>
                  <a:pt x="710100" y="35765"/>
                </a:lnTo>
                <a:lnTo>
                  <a:pt x="697376" y="33163"/>
                </a:lnTo>
                <a:close/>
              </a:path>
              <a:path w="960119" h="99059">
                <a:moveTo>
                  <a:pt x="717101" y="41787"/>
                </a:moveTo>
                <a:lnTo>
                  <a:pt x="697232" y="41748"/>
                </a:lnTo>
                <a:lnTo>
                  <a:pt x="706527" y="43718"/>
                </a:lnTo>
                <a:lnTo>
                  <a:pt x="711978" y="48992"/>
                </a:lnTo>
                <a:lnTo>
                  <a:pt x="714540" y="56682"/>
                </a:lnTo>
                <a:lnTo>
                  <a:pt x="715169" y="65901"/>
                </a:lnTo>
                <a:lnTo>
                  <a:pt x="714486" y="75017"/>
                </a:lnTo>
                <a:lnTo>
                  <a:pt x="711864" y="82612"/>
                </a:lnTo>
                <a:lnTo>
                  <a:pt x="706387" y="87805"/>
                </a:lnTo>
                <a:lnTo>
                  <a:pt x="697139" y="89717"/>
                </a:lnTo>
                <a:lnTo>
                  <a:pt x="716975" y="89756"/>
                </a:lnTo>
                <a:lnTo>
                  <a:pt x="718177" y="88741"/>
                </a:lnTo>
                <a:lnTo>
                  <a:pt x="722565" y="78438"/>
                </a:lnTo>
                <a:lnTo>
                  <a:pt x="723882" y="65778"/>
                </a:lnTo>
                <a:lnTo>
                  <a:pt x="722614" y="53154"/>
                </a:lnTo>
                <a:lnTo>
                  <a:pt x="718267" y="42789"/>
                </a:lnTo>
                <a:lnTo>
                  <a:pt x="717101" y="41787"/>
                </a:lnTo>
                <a:close/>
              </a:path>
              <a:path w="960119" h="99059">
                <a:moveTo>
                  <a:pt x="750305" y="42893"/>
                </a:moveTo>
                <a:lnTo>
                  <a:pt x="741580" y="42876"/>
                </a:lnTo>
                <a:lnTo>
                  <a:pt x="741474" y="97348"/>
                </a:lnTo>
                <a:lnTo>
                  <a:pt x="750186" y="97365"/>
                </a:lnTo>
                <a:lnTo>
                  <a:pt x="750305" y="42893"/>
                </a:lnTo>
                <a:close/>
              </a:path>
              <a:path w="960119" h="99059">
                <a:moveTo>
                  <a:pt x="763213" y="34333"/>
                </a:moveTo>
                <a:lnTo>
                  <a:pt x="735729" y="34279"/>
                </a:lnTo>
                <a:lnTo>
                  <a:pt x="735712" y="42864"/>
                </a:lnTo>
                <a:lnTo>
                  <a:pt x="763196" y="42918"/>
                </a:lnTo>
                <a:lnTo>
                  <a:pt x="763213" y="34333"/>
                </a:lnTo>
                <a:close/>
              </a:path>
              <a:path w="960119" h="99059">
                <a:moveTo>
                  <a:pt x="765223" y="6446"/>
                </a:moveTo>
                <a:lnTo>
                  <a:pt x="741597" y="34290"/>
                </a:lnTo>
                <a:lnTo>
                  <a:pt x="750309" y="34307"/>
                </a:lnTo>
                <a:lnTo>
                  <a:pt x="750337" y="19956"/>
                </a:lnTo>
                <a:lnTo>
                  <a:pt x="754386" y="15011"/>
                </a:lnTo>
                <a:lnTo>
                  <a:pt x="765206" y="15032"/>
                </a:lnTo>
                <a:lnTo>
                  <a:pt x="765223" y="6446"/>
                </a:lnTo>
                <a:close/>
              </a:path>
              <a:path w="960119" h="99059">
                <a:moveTo>
                  <a:pt x="826299" y="6566"/>
                </a:moveTo>
                <a:lnTo>
                  <a:pt x="817447" y="6548"/>
                </a:lnTo>
                <a:lnTo>
                  <a:pt x="817280" y="92162"/>
                </a:lnTo>
                <a:lnTo>
                  <a:pt x="821956" y="97505"/>
                </a:lnTo>
                <a:lnTo>
                  <a:pt x="831722" y="97524"/>
                </a:lnTo>
                <a:lnTo>
                  <a:pt x="831739" y="88939"/>
                </a:lnTo>
                <a:lnTo>
                  <a:pt x="826659" y="88929"/>
                </a:lnTo>
                <a:lnTo>
                  <a:pt x="826143" y="86578"/>
                </a:lnTo>
                <a:lnTo>
                  <a:pt x="826299" y="6566"/>
                </a:lnTo>
                <a:close/>
              </a:path>
              <a:path w="960119" h="99059">
                <a:moveTo>
                  <a:pt x="854560" y="5313"/>
                </a:moveTo>
                <a:lnTo>
                  <a:pt x="847931" y="5300"/>
                </a:lnTo>
                <a:lnTo>
                  <a:pt x="845195" y="8025"/>
                </a:lnTo>
                <a:lnTo>
                  <a:pt x="845182" y="14540"/>
                </a:lnTo>
                <a:lnTo>
                  <a:pt x="847907" y="17276"/>
                </a:lnTo>
                <a:lnTo>
                  <a:pt x="854537" y="17289"/>
                </a:lnTo>
                <a:lnTo>
                  <a:pt x="857146" y="14564"/>
                </a:lnTo>
                <a:lnTo>
                  <a:pt x="857158" y="8048"/>
                </a:lnTo>
                <a:lnTo>
                  <a:pt x="854560" y="5313"/>
                </a:lnTo>
                <a:close/>
              </a:path>
              <a:path w="960119" h="99059">
                <a:moveTo>
                  <a:pt x="855545" y="34500"/>
                </a:moveTo>
                <a:lnTo>
                  <a:pt x="846705" y="34483"/>
                </a:lnTo>
                <a:lnTo>
                  <a:pt x="846582" y="97553"/>
                </a:lnTo>
                <a:lnTo>
                  <a:pt x="855421" y="97570"/>
                </a:lnTo>
                <a:lnTo>
                  <a:pt x="855545" y="34500"/>
                </a:lnTo>
                <a:close/>
              </a:path>
              <a:path w="960119" h="99059">
                <a:moveTo>
                  <a:pt x="885945" y="43158"/>
                </a:moveTo>
                <a:lnTo>
                  <a:pt x="877220" y="43141"/>
                </a:lnTo>
                <a:lnTo>
                  <a:pt x="877114" y="97613"/>
                </a:lnTo>
                <a:lnTo>
                  <a:pt x="885826" y="97630"/>
                </a:lnTo>
                <a:lnTo>
                  <a:pt x="885945" y="43158"/>
                </a:lnTo>
                <a:close/>
              </a:path>
              <a:path w="960119" h="99059">
                <a:moveTo>
                  <a:pt x="898853" y="34598"/>
                </a:moveTo>
                <a:lnTo>
                  <a:pt x="871369" y="34544"/>
                </a:lnTo>
                <a:lnTo>
                  <a:pt x="871352" y="43129"/>
                </a:lnTo>
                <a:lnTo>
                  <a:pt x="898836" y="43183"/>
                </a:lnTo>
                <a:lnTo>
                  <a:pt x="898853" y="34598"/>
                </a:lnTo>
                <a:close/>
              </a:path>
              <a:path w="960119" h="99059">
                <a:moveTo>
                  <a:pt x="900863" y="6711"/>
                </a:moveTo>
                <a:lnTo>
                  <a:pt x="877237" y="34555"/>
                </a:lnTo>
                <a:lnTo>
                  <a:pt x="885949" y="34572"/>
                </a:lnTo>
                <a:lnTo>
                  <a:pt x="885977" y="20221"/>
                </a:lnTo>
                <a:lnTo>
                  <a:pt x="890026" y="15276"/>
                </a:lnTo>
                <a:lnTo>
                  <a:pt x="900846" y="15297"/>
                </a:lnTo>
                <a:lnTo>
                  <a:pt x="900863" y="6711"/>
                </a:lnTo>
                <a:close/>
              </a:path>
              <a:path w="960119" h="99059">
                <a:moveTo>
                  <a:pt x="935483" y="33628"/>
                </a:moveTo>
                <a:lnTo>
                  <a:pt x="923080" y="36279"/>
                </a:lnTo>
                <a:lnTo>
                  <a:pt x="914711" y="43470"/>
                </a:lnTo>
                <a:lnTo>
                  <a:pt x="909975" y="53965"/>
                </a:lnTo>
                <a:lnTo>
                  <a:pt x="908468" y="66533"/>
                </a:lnTo>
                <a:lnTo>
                  <a:pt x="909997" y="79450"/>
                </a:lnTo>
                <a:lnTo>
                  <a:pt x="914911" y="89692"/>
                </a:lnTo>
                <a:lnTo>
                  <a:pt x="923621" y="96445"/>
                </a:lnTo>
                <a:lnTo>
                  <a:pt x="936536" y="98897"/>
                </a:lnTo>
                <a:lnTo>
                  <a:pt x="945401" y="98915"/>
                </a:lnTo>
                <a:lnTo>
                  <a:pt x="953218" y="96072"/>
                </a:lnTo>
                <a:lnTo>
                  <a:pt x="957584" y="90493"/>
                </a:lnTo>
                <a:lnTo>
                  <a:pt x="936553" y="90452"/>
                </a:lnTo>
                <a:lnTo>
                  <a:pt x="927841" y="88909"/>
                </a:lnTo>
                <a:lnTo>
                  <a:pt x="921868" y="84584"/>
                </a:lnTo>
                <a:lnTo>
                  <a:pt x="918394" y="77868"/>
                </a:lnTo>
                <a:lnTo>
                  <a:pt x="917176" y="69153"/>
                </a:lnTo>
                <a:lnTo>
                  <a:pt x="959785" y="69236"/>
                </a:lnTo>
                <a:lnTo>
                  <a:pt x="959936" y="63636"/>
                </a:lnTo>
                <a:lnTo>
                  <a:pt x="959609" y="60778"/>
                </a:lnTo>
                <a:lnTo>
                  <a:pt x="917446" y="60695"/>
                </a:lnTo>
                <a:lnTo>
                  <a:pt x="919044" y="53159"/>
                </a:lnTo>
                <a:lnTo>
                  <a:pt x="922507" y="47266"/>
                </a:lnTo>
                <a:lnTo>
                  <a:pt x="927944" y="43433"/>
                </a:lnTo>
                <a:lnTo>
                  <a:pt x="935466" y="42073"/>
                </a:lnTo>
                <a:lnTo>
                  <a:pt x="953602" y="42109"/>
                </a:lnTo>
                <a:lnTo>
                  <a:pt x="946693" y="36113"/>
                </a:lnTo>
                <a:lnTo>
                  <a:pt x="935483" y="33628"/>
                </a:lnTo>
                <a:close/>
              </a:path>
              <a:path w="960119" h="99059">
                <a:moveTo>
                  <a:pt x="952849" y="83181"/>
                </a:moveTo>
                <a:lnTo>
                  <a:pt x="948940" y="88126"/>
                </a:lnTo>
                <a:lnTo>
                  <a:pt x="942675" y="90463"/>
                </a:lnTo>
                <a:lnTo>
                  <a:pt x="957584" y="90493"/>
                </a:lnTo>
                <a:lnTo>
                  <a:pt x="958705" y="89060"/>
                </a:lnTo>
                <a:lnTo>
                  <a:pt x="952849" y="83181"/>
                </a:lnTo>
                <a:close/>
              </a:path>
              <a:path w="960119" h="99059">
                <a:moveTo>
                  <a:pt x="953602" y="42109"/>
                </a:moveTo>
                <a:lnTo>
                  <a:pt x="946554" y="42095"/>
                </a:lnTo>
                <a:lnTo>
                  <a:pt x="950703" y="50714"/>
                </a:lnTo>
                <a:lnTo>
                  <a:pt x="951204" y="60761"/>
                </a:lnTo>
                <a:lnTo>
                  <a:pt x="959609" y="60778"/>
                </a:lnTo>
                <a:lnTo>
                  <a:pt x="958638" y="52297"/>
                </a:lnTo>
                <a:lnTo>
                  <a:pt x="954317" y="42729"/>
                </a:lnTo>
                <a:lnTo>
                  <a:pt x="953602" y="42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5349" y="795037"/>
            <a:ext cx="8290958" cy="0"/>
          </a:xfrm>
          <a:custGeom>
            <a:avLst/>
            <a:gdLst/>
            <a:ahLst/>
            <a:cxnLst/>
            <a:rect l="l" t="t" r="r" b="b"/>
            <a:pathLst>
              <a:path w="9695815">
                <a:moveTo>
                  <a:pt x="0" y="0"/>
                </a:moveTo>
                <a:lnTo>
                  <a:pt x="9695542" y="0"/>
                </a:lnTo>
              </a:path>
            </a:pathLst>
          </a:custGeom>
          <a:ln w="44336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5685" y="932416"/>
            <a:ext cx="4040377" cy="5191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 rot="5940000">
            <a:off x="1360507" y="4207524"/>
            <a:ext cx="185890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3" name="object 13"/>
          <p:cNvSpPr txBox="1"/>
          <p:nvPr/>
        </p:nvSpPr>
        <p:spPr>
          <a:xfrm rot="5520000">
            <a:off x="1347975" y="4305070"/>
            <a:ext cx="191576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4" name="object 14"/>
          <p:cNvSpPr txBox="1"/>
          <p:nvPr/>
        </p:nvSpPr>
        <p:spPr>
          <a:xfrm rot="4980000">
            <a:off x="1351827" y="4404941"/>
            <a:ext cx="18982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5" name="object 15"/>
          <p:cNvSpPr txBox="1"/>
          <p:nvPr/>
        </p:nvSpPr>
        <p:spPr>
          <a:xfrm rot="4560000">
            <a:off x="1368185" y="4502975"/>
            <a:ext cx="18953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6" name="object 16"/>
          <p:cNvSpPr txBox="1"/>
          <p:nvPr/>
        </p:nvSpPr>
        <p:spPr>
          <a:xfrm rot="4140000">
            <a:off x="1397481" y="4598400"/>
            <a:ext cx="18924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G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7" name="object 17"/>
          <p:cNvSpPr txBox="1"/>
          <p:nvPr/>
        </p:nvSpPr>
        <p:spPr>
          <a:xfrm rot="3720000">
            <a:off x="1439135" y="4684950"/>
            <a:ext cx="18454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8" name="object 18"/>
          <p:cNvSpPr txBox="1"/>
          <p:nvPr/>
        </p:nvSpPr>
        <p:spPr>
          <a:xfrm rot="3060000">
            <a:off x="1515285" y="4804203"/>
            <a:ext cx="19069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9" name="object 19"/>
          <p:cNvSpPr txBox="1"/>
          <p:nvPr/>
        </p:nvSpPr>
        <p:spPr>
          <a:xfrm rot="2520000">
            <a:off x="1581771" y="4873261"/>
            <a:ext cx="18427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0" name="object 20"/>
          <p:cNvSpPr txBox="1"/>
          <p:nvPr/>
        </p:nvSpPr>
        <p:spPr>
          <a:xfrm rot="1980000">
            <a:off x="1690135" y="4961742"/>
            <a:ext cx="19011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1" name="object 21"/>
          <p:cNvSpPr txBox="1"/>
          <p:nvPr/>
        </p:nvSpPr>
        <p:spPr>
          <a:xfrm rot="1620000">
            <a:off x="1762890" y="4997135"/>
            <a:ext cx="165284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2" name="object 22"/>
          <p:cNvSpPr txBox="1"/>
          <p:nvPr/>
        </p:nvSpPr>
        <p:spPr>
          <a:xfrm rot="1320000">
            <a:off x="1813556" y="5026530"/>
            <a:ext cx="18924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3" name="object 23"/>
          <p:cNvSpPr txBox="1"/>
          <p:nvPr/>
        </p:nvSpPr>
        <p:spPr>
          <a:xfrm rot="900000">
            <a:off x="1907906" y="5058304"/>
            <a:ext cx="18924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G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4" name="object 24"/>
          <p:cNvSpPr txBox="1"/>
          <p:nvPr/>
        </p:nvSpPr>
        <p:spPr>
          <a:xfrm rot="360000">
            <a:off x="2003791" y="5077117"/>
            <a:ext cx="19011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6431" y="5058836"/>
            <a:ext cx="126517" cy="202336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defTabSz="781903">
              <a:spcBef>
                <a:spcPts val="90"/>
              </a:spcBef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6" name="object 26"/>
          <p:cNvSpPr txBox="1"/>
          <p:nvPr/>
        </p:nvSpPr>
        <p:spPr>
          <a:xfrm rot="21180000">
            <a:off x="2204016" y="5076095"/>
            <a:ext cx="188677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7" name="object 27"/>
          <p:cNvSpPr txBox="1"/>
          <p:nvPr/>
        </p:nvSpPr>
        <p:spPr>
          <a:xfrm rot="20820000">
            <a:off x="2282048" y="5063988"/>
            <a:ext cx="16515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8" name="object 28"/>
          <p:cNvSpPr txBox="1"/>
          <p:nvPr/>
        </p:nvSpPr>
        <p:spPr>
          <a:xfrm rot="20580000">
            <a:off x="2336602" y="5045366"/>
            <a:ext cx="188677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81533" y="3801470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19080000">
            <a:off x="4711916" y="4932973"/>
            <a:ext cx="191282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1" name="object 31"/>
          <p:cNvSpPr txBox="1"/>
          <p:nvPr/>
        </p:nvSpPr>
        <p:spPr>
          <a:xfrm rot="19560000">
            <a:off x="4794887" y="4866671"/>
            <a:ext cx="19187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2" name="object 32"/>
          <p:cNvSpPr txBox="1"/>
          <p:nvPr/>
        </p:nvSpPr>
        <p:spPr>
          <a:xfrm rot="20040000">
            <a:off x="4886047" y="4814657"/>
            <a:ext cx="185890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3" name="object 33"/>
          <p:cNvSpPr txBox="1"/>
          <p:nvPr/>
        </p:nvSpPr>
        <p:spPr>
          <a:xfrm rot="20460000">
            <a:off x="4973282" y="4778378"/>
            <a:ext cx="182962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4" name="object 34"/>
          <p:cNvSpPr txBox="1"/>
          <p:nvPr/>
        </p:nvSpPr>
        <p:spPr>
          <a:xfrm rot="20880000">
            <a:off x="5063665" y="4751994"/>
            <a:ext cx="19098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5" name="object 35"/>
          <p:cNvSpPr txBox="1"/>
          <p:nvPr/>
        </p:nvSpPr>
        <p:spPr>
          <a:xfrm rot="21420000">
            <a:off x="5168765" y="4737898"/>
            <a:ext cx="18811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6" name="object 36"/>
          <p:cNvSpPr txBox="1"/>
          <p:nvPr/>
        </p:nvSpPr>
        <p:spPr>
          <a:xfrm rot="180000">
            <a:off x="5268300" y="4737912"/>
            <a:ext cx="18811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98962" y="4952657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 rot="4320000">
            <a:off x="2855731" y="5609166"/>
            <a:ext cx="191282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9" name="object 39"/>
          <p:cNvSpPr txBox="1"/>
          <p:nvPr/>
        </p:nvSpPr>
        <p:spPr>
          <a:xfrm rot="3840000">
            <a:off x="2892682" y="5705156"/>
            <a:ext cx="192170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0" name="object 40"/>
          <p:cNvSpPr txBox="1"/>
          <p:nvPr/>
        </p:nvSpPr>
        <p:spPr>
          <a:xfrm rot="3360000">
            <a:off x="2941718" y="5791034"/>
            <a:ext cx="18811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1" name="object 41"/>
          <p:cNvSpPr txBox="1"/>
          <p:nvPr/>
        </p:nvSpPr>
        <p:spPr>
          <a:xfrm rot="2940000">
            <a:off x="2998086" y="5868411"/>
            <a:ext cx="18782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P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2" name="object 42"/>
          <p:cNvSpPr txBox="1"/>
          <p:nvPr/>
        </p:nvSpPr>
        <p:spPr>
          <a:xfrm rot="2700000">
            <a:off x="3055431" y="5919419"/>
            <a:ext cx="16515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3" name="object 43"/>
          <p:cNvSpPr txBox="1"/>
          <p:nvPr/>
        </p:nvSpPr>
        <p:spPr>
          <a:xfrm rot="2400000">
            <a:off x="3092590" y="5962320"/>
            <a:ext cx="182704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4" name="object 44"/>
          <p:cNvSpPr txBox="1"/>
          <p:nvPr/>
        </p:nvSpPr>
        <p:spPr>
          <a:xfrm rot="1980000">
            <a:off x="3163072" y="6018680"/>
            <a:ext cx="18953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5" name="object 45"/>
          <p:cNvSpPr txBox="1"/>
          <p:nvPr/>
        </p:nvSpPr>
        <p:spPr>
          <a:xfrm rot="1560000">
            <a:off x="3245161" y="6064221"/>
            <a:ext cx="179940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L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6" name="object 46"/>
          <p:cNvSpPr txBox="1"/>
          <p:nvPr/>
        </p:nvSpPr>
        <p:spPr>
          <a:xfrm rot="1200000">
            <a:off x="3322507" y="6100227"/>
            <a:ext cx="18839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72105" y="4849459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53470" y="5427658"/>
            <a:ext cx="751502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2565" spc="-21" dirty="0">
                <a:solidFill>
                  <a:srgbClr val="FFFFFF"/>
                </a:solidFill>
                <a:latin typeface="Calibri"/>
                <a:cs typeface="Calibri"/>
              </a:rPr>
              <a:t>1,500</a:t>
            </a:r>
            <a:endParaRPr sz="256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00917" y="5518654"/>
            <a:ext cx="315727" cy="263895"/>
          </a:xfrm>
          <a:prstGeom prst="rect">
            <a:avLst/>
          </a:prstGeom>
        </p:spPr>
        <p:txBody>
          <a:bodyPr vert="vert270" wrap="square" lIns="0" tIns="7602" rIns="0" bIns="0" rtlCol="0">
            <a:spAutoFit/>
          </a:bodyPr>
          <a:lstStyle/>
          <a:p>
            <a:pPr marL="10860" defTabSz="781903">
              <a:spcBef>
                <a:spcPts val="60"/>
              </a:spcBef>
            </a:pPr>
            <a:r>
              <a:rPr sz="1026" spc="-21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026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83221" y="5427658"/>
            <a:ext cx="812859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2565" spc="77" dirty="0">
                <a:solidFill>
                  <a:srgbClr val="FFFFFF"/>
                </a:solidFill>
                <a:latin typeface="Calibri"/>
                <a:cs typeface="Calibri"/>
              </a:rPr>
              <a:t>3,000</a:t>
            </a:r>
            <a:endParaRPr sz="256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43652" y="5518654"/>
            <a:ext cx="315727" cy="263895"/>
          </a:xfrm>
          <a:prstGeom prst="rect">
            <a:avLst/>
          </a:prstGeom>
        </p:spPr>
        <p:txBody>
          <a:bodyPr vert="vert270" wrap="square" lIns="0" tIns="7602" rIns="0" bIns="0" rtlCol="0">
            <a:spAutoFit/>
          </a:bodyPr>
          <a:lstStyle/>
          <a:p>
            <a:pPr marL="10860" defTabSz="781903">
              <a:spcBef>
                <a:spcPts val="60"/>
              </a:spcBef>
            </a:pPr>
            <a:r>
              <a:rPr sz="1026" spc="-21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026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91016" y="4303031"/>
            <a:ext cx="3095059" cy="805258"/>
          </a:xfrm>
          <a:custGeom>
            <a:avLst/>
            <a:gdLst/>
            <a:ahLst/>
            <a:cxnLst/>
            <a:rect l="l" t="t" r="r" b="b"/>
            <a:pathLst>
              <a:path w="3619500" h="941704">
                <a:moveTo>
                  <a:pt x="3619144" y="0"/>
                </a:moveTo>
                <a:lnTo>
                  <a:pt x="755434" y="0"/>
                </a:lnTo>
                <a:lnTo>
                  <a:pt x="0" y="941197"/>
                </a:lnTo>
              </a:path>
            </a:pathLst>
          </a:custGeom>
          <a:ln w="126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585772" y="4281311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303204" y="3396612"/>
            <a:ext cx="6917186" cy="528332"/>
          </a:xfrm>
          <a:custGeom>
            <a:avLst/>
            <a:gdLst/>
            <a:ahLst/>
            <a:cxnLst/>
            <a:rect l="l" t="t" r="r" b="b"/>
            <a:pathLst>
              <a:path w="8089265" h="617854">
                <a:moveTo>
                  <a:pt x="8088782" y="0"/>
                </a:moveTo>
                <a:lnTo>
                  <a:pt x="617855" y="0"/>
                </a:lnTo>
                <a:lnTo>
                  <a:pt x="0" y="617855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219977" y="3374892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015193" y="3545193"/>
            <a:ext cx="4733812" cy="1557304"/>
          </a:xfrm>
          <a:custGeom>
            <a:avLst/>
            <a:gdLst/>
            <a:ahLst/>
            <a:cxnLst/>
            <a:rect l="l" t="t" r="r" b="b"/>
            <a:pathLst>
              <a:path w="5535930" h="1821179">
                <a:moveTo>
                  <a:pt x="5535409" y="0"/>
                </a:moveTo>
                <a:lnTo>
                  <a:pt x="1821103" y="0"/>
                </a:lnTo>
                <a:lnTo>
                  <a:pt x="0" y="1821103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748561" y="3523473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519947" y="2264078"/>
            <a:ext cx="4249462" cy="148780"/>
          </a:xfrm>
          <a:custGeom>
            <a:avLst/>
            <a:gdLst/>
            <a:ahLst/>
            <a:cxnLst/>
            <a:rect l="l" t="t" r="r" b="b"/>
            <a:pathLst>
              <a:path w="4969509" h="173989">
                <a:moveTo>
                  <a:pt x="4969040" y="0"/>
                </a:moveTo>
                <a:lnTo>
                  <a:pt x="173405" y="0"/>
                </a:lnTo>
                <a:lnTo>
                  <a:pt x="0" y="173418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769007" y="2242358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 rot="16680000">
            <a:off x="4707609" y="1527839"/>
            <a:ext cx="185347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1" name="object 61"/>
          <p:cNvSpPr txBox="1"/>
          <p:nvPr/>
        </p:nvSpPr>
        <p:spPr>
          <a:xfrm rot="17160000">
            <a:off x="4724262" y="1428637"/>
            <a:ext cx="192170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2" name="object 62"/>
          <p:cNvSpPr txBox="1"/>
          <p:nvPr/>
        </p:nvSpPr>
        <p:spPr>
          <a:xfrm rot="17640000">
            <a:off x="4760740" y="1327130"/>
            <a:ext cx="19098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lang="fr-FR"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U</a:t>
            </a:r>
            <a:endParaRPr sz="124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3" name="object 63"/>
          <p:cNvSpPr txBox="1"/>
          <p:nvPr/>
        </p:nvSpPr>
        <p:spPr>
          <a:xfrm rot="18120000">
            <a:off x="4811005" y="1233270"/>
            <a:ext cx="18924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4" name="object 64"/>
          <p:cNvSpPr txBox="1"/>
          <p:nvPr/>
        </p:nvSpPr>
        <p:spPr>
          <a:xfrm rot="18540000">
            <a:off x="4870508" y="1154564"/>
            <a:ext cx="182446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5" name="object 65"/>
          <p:cNvSpPr txBox="1"/>
          <p:nvPr/>
        </p:nvSpPr>
        <p:spPr>
          <a:xfrm rot="18960000">
            <a:off x="4932159" y="1085386"/>
            <a:ext cx="18754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6" name="object 66"/>
          <p:cNvSpPr txBox="1"/>
          <p:nvPr/>
        </p:nvSpPr>
        <p:spPr>
          <a:xfrm rot="19320000">
            <a:off x="4994450" y="1040919"/>
            <a:ext cx="165284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7" name="object 67"/>
          <p:cNvSpPr txBox="1"/>
          <p:nvPr/>
        </p:nvSpPr>
        <p:spPr>
          <a:xfrm rot="19620000">
            <a:off x="5037539" y="1002740"/>
            <a:ext cx="18480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8" name="object 68"/>
          <p:cNvSpPr txBox="1"/>
          <p:nvPr/>
        </p:nvSpPr>
        <p:spPr>
          <a:xfrm rot="20040000">
            <a:off x="5119950" y="954871"/>
            <a:ext cx="18782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926747" y="1096325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5299376" y="1520231"/>
            <a:ext cx="523988" cy="574060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3634" spc="128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endParaRPr sz="3634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37369" y="1731751"/>
            <a:ext cx="315727" cy="263895"/>
          </a:xfrm>
          <a:prstGeom prst="rect">
            <a:avLst/>
          </a:prstGeom>
        </p:spPr>
        <p:txBody>
          <a:bodyPr vert="vert270" wrap="square" lIns="0" tIns="7602" rIns="0" bIns="0" rtlCol="0">
            <a:spAutoFit/>
          </a:bodyPr>
          <a:lstStyle/>
          <a:p>
            <a:pPr marL="10860" defTabSz="781903">
              <a:spcBef>
                <a:spcPts val="60"/>
              </a:spcBef>
            </a:pPr>
            <a:r>
              <a:rPr sz="1026" spc="-21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026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54225" y="1825872"/>
            <a:ext cx="832408" cy="0"/>
          </a:xfrm>
          <a:custGeom>
            <a:avLst/>
            <a:gdLst/>
            <a:ahLst/>
            <a:cxnLst/>
            <a:rect l="l" t="t" r="r" b="b"/>
            <a:pathLst>
              <a:path w="973454">
                <a:moveTo>
                  <a:pt x="97330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886503" y="1804153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 rot="1320000">
            <a:off x="3389501" y="4279578"/>
            <a:ext cx="19098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5" name="object 75"/>
          <p:cNvSpPr txBox="1"/>
          <p:nvPr/>
        </p:nvSpPr>
        <p:spPr>
          <a:xfrm rot="780000">
            <a:off x="3481550" y="4308692"/>
            <a:ext cx="183746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6" name="object 76"/>
          <p:cNvSpPr txBox="1"/>
          <p:nvPr/>
        </p:nvSpPr>
        <p:spPr>
          <a:xfrm rot="420000">
            <a:off x="3568131" y="4325547"/>
            <a:ext cx="18427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7" name="object 77"/>
          <p:cNvSpPr txBox="1"/>
          <p:nvPr/>
        </p:nvSpPr>
        <p:spPr>
          <a:xfrm rot="120000">
            <a:off x="3640396" y="4331175"/>
            <a:ext cx="16479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8" name="object 78"/>
          <p:cNvSpPr txBox="1"/>
          <p:nvPr/>
        </p:nvSpPr>
        <p:spPr>
          <a:xfrm rot="21480000">
            <a:off x="3697056" y="4331299"/>
            <a:ext cx="18561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9" name="object 79"/>
          <p:cNvSpPr txBox="1"/>
          <p:nvPr/>
        </p:nvSpPr>
        <p:spPr>
          <a:xfrm rot="21060000">
            <a:off x="3787984" y="4321809"/>
            <a:ext cx="18480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0" name="object 80"/>
          <p:cNvSpPr txBox="1"/>
          <p:nvPr/>
        </p:nvSpPr>
        <p:spPr>
          <a:xfrm rot="20640000">
            <a:off x="3876925" y="4300628"/>
            <a:ext cx="18811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44462" y="3067844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22869" y="3234572"/>
            <a:ext cx="667338" cy="921806"/>
          </a:xfrm>
          <a:prstGeom prst="rect">
            <a:avLst/>
          </a:prstGeom>
        </p:spPr>
        <p:txBody>
          <a:bodyPr vert="horz" wrap="square" lIns="0" tIns="23891" rIns="0" bIns="0" rtlCol="0">
            <a:spAutoFit/>
          </a:bodyPr>
          <a:lstStyle/>
          <a:p>
            <a:pPr marL="10860" marR="4344" algn="ctr" defTabSz="781903">
              <a:lnSpc>
                <a:spcPts val="1368"/>
              </a:lnSpc>
              <a:spcBef>
                <a:spcPts val="187"/>
              </a:spcBef>
            </a:pPr>
            <a:r>
              <a:rPr sz="1197" spc="-26" dirty="0">
                <a:solidFill>
                  <a:srgbClr val="FFFFFF"/>
                </a:solidFill>
                <a:latin typeface="Aaux Pro Light"/>
                <a:cs typeface="Aaux Pro Light"/>
              </a:rPr>
              <a:t>London  </a:t>
            </a:r>
            <a:r>
              <a:rPr sz="1197" spc="-21" dirty="0">
                <a:solidFill>
                  <a:srgbClr val="FFFFFF"/>
                </a:solidFill>
                <a:latin typeface="Aaux Pro Light"/>
                <a:cs typeface="Aaux Pro Light"/>
              </a:rPr>
              <a:t>Hong</a:t>
            </a:r>
            <a:r>
              <a:rPr sz="1197" spc="-128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197" spc="-26" dirty="0">
                <a:solidFill>
                  <a:srgbClr val="FFFFFF"/>
                </a:solidFill>
                <a:latin typeface="Aaux Pro Light"/>
                <a:cs typeface="Aaux Pro Light"/>
              </a:rPr>
              <a:t>Kong  Shanghai  Singapore  </a:t>
            </a:r>
            <a:r>
              <a:rPr sz="1197" spc="-17" dirty="0">
                <a:solidFill>
                  <a:srgbClr val="FFFFFF"/>
                </a:solidFill>
                <a:latin typeface="Aaux Pro Light"/>
                <a:cs typeface="Aaux Pro Light"/>
              </a:rPr>
              <a:t>Tel</a:t>
            </a:r>
            <a:r>
              <a:rPr sz="1197" spc="-77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197" spc="-26" dirty="0">
                <a:solidFill>
                  <a:srgbClr val="FFFFFF"/>
                </a:solidFill>
                <a:latin typeface="Aaux Pro Light"/>
                <a:cs typeface="Aaux Pro Light"/>
              </a:rPr>
              <a:t>Aviv</a:t>
            </a:r>
            <a:endParaRPr sz="1197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007056" y="2846142"/>
            <a:ext cx="2615054" cy="355117"/>
          </a:xfrm>
          <a:custGeom>
            <a:avLst/>
            <a:gdLst/>
            <a:ahLst/>
            <a:cxnLst/>
            <a:rect l="l" t="t" r="r" b="b"/>
            <a:pathLst>
              <a:path w="3058159" h="415289">
                <a:moveTo>
                  <a:pt x="3057753" y="0"/>
                </a:moveTo>
                <a:lnTo>
                  <a:pt x="414909" y="0"/>
                </a:lnTo>
                <a:lnTo>
                  <a:pt x="0" y="414909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621763" y="2824423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 rot="17040000">
            <a:off x="1183789" y="2325606"/>
            <a:ext cx="185890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6" name="object 86"/>
          <p:cNvSpPr txBox="1"/>
          <p:nvPr/>
        </p:nvSpPr>
        <p:spPr>
          <a:xfrm rot="17580000">
            <a:off x="1212456" y="2227375"/>
            <a:ext cx="19276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7" name="object 87"/>
          <p:cNvSpPr txBox="1"/>
          <p:nvPr/>
        </p:nvSpPr>
        <p:spPr>
          <a:xfrm rot="18060000">
            <a:off x="1260944" y="2131293"/>
            <a:ext cx="18953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8" name="object 88"/>
          <p:cNvSpPr txBox="1"/>
          <p:nvPr/>
        </p:nvSpPr>
        <p:spPr>
          <a:xfrm rot="18480000">
            <a:off x="1318388" y="2045825"/>
            <a:ext cx="19011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9" name="object 89"/>
          <p:cNvSpPr txBox="1"/>
          <p:nvPr/>
        </p:nvSpPr>
        <p:spPr>
          <a:xfrm rot="18960000">
            <a:off x="1388488" y="1967793"/>
            <a:ext cx="18953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G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0" name="object 90"/>
          <p:cNvSpPr txBox="1"/>
          <p:nvPr/>
        </p:nvSpPr>
        <p:spPr>
          <a:xfrm rot="19380000">
            <a:off x="1465560" y="1903797"/>
            <a:ext cx="18507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1" name="object 91"/>
          <p:cNvSpPr txBox="1"/>
          <p:nvPr/>
        </p:nvSpPr>
        <p:spPr>
          <a:xfrm rot="20040000">
            <a:off x="1585461" y="1828635"/>
            <a:ext cx="191282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2" name="object 92"/>
          <p:cNvSpPr txBox="1"/>
          <p:nvPr/>
        </p:nvSpPr>
        <p:spPr>
          <a:xfrm rot="20580000">
            <a:off x="1681551" y="1790955"/>
            <a:ext cx="18427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3" name="object 93"/>
          <p:cNvSpPr txBox="1"/>
          <p:nvPr/>
        </p:nvSpPr>
        <p:spPr>
          <a:xfrm rot="21180000">
            <a:off x="1811543" y="1760289"/>
            <a:ext cx="183746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938187" y="1728307"/>
            <a:ext cx="119458" cy="202336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defTabSz="781903">
              <a:spcBef>
                <a:spcPts val="90"/>
              </a:spcBef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5" name="object 95"/>
          <p:cNvSpPr txBox="1"/>
          <p:nvPr/>
        </p:nvSpPr>
        <p:spPr>
          <a:xfrm rot="360000">
            <a:off x="2002177" y="1756757"/>
            <a:ext cx="18507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6" name="object 96"/>
          <p:cNvSpPr txBox="1"/>
          <p:nvPr/>
        </p:nvSpPr>
        <p:spPr>
          <a:xfrm rot="780000">
            <a:off x="2096793" y="1773624"/>
            <a:ext cx="19011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7" name="object 97"/>
          <p:cNvSpPr txBox="1"/>
          <p:nvPr/>
        </p:nvSpPr>
        <p:spPr>
          <a:xfrm rot="1200000">
            <a:off x="2192310" y="1802255"/>
            <a:ext cx="183484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8" name="object 98"/>
          <p:cNvSpPr txBox="1"/>
          <p:nvPr/>
        </p:nvSpPr>
        <p:spPr>
          <a:xfrm rot="1740000">
            <a:off x="2281129" y="1846957"/>
            <a:ext cx="19833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M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9" name="object 99"/>
          <p:cNvSpPr txBox="1"/>
          <p:nvPr/>
        </p:nvSpPr>
        <p:spPr>
          <a:xfrm rot="2220000">
            <a:off x="2378300" y="1905764"/>
            <a:ext cx="18507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0" name="object 100"/>
          <p:cNvSpPr txBox="1"/>
          <p:nvPr/>
        </p:nvSpPr>
        <p:spPr>
          <a:xfrm rot="2640000">
            <a:off x="2450503" y="1970163"/>
            <a:ext cx="18982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1" name="object 101"/>
          <p:cNvSpPr txBox="1"/>
          <p:nvPr/>
        </p:nvSpPr>
        <p:spPr>
          <a:xfrm rot="3060000">
            <a:off x="2518573" y="2041948"/>
            <a:ext cx="182446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399611" y="1981836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 rot="15780000">
            <a:off x="3008687" y="2027394"/>
            <a:ext cx="165412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4" name="object 104"/>
          <p:cNvSpPr txBox="1"/>
          <p:nvPr/>
        </p:nvSpPr>
        <p:spPr>
          <a:xfrm rot="16020000">
            <a:off x="2989265" y="1958976"/>
            <a:ext cx="19040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5" name="object 105"/>
          <p:cNvSpPr txBox="1"/>
          <p:nvPr/>
        </p:nvSpPr>
        <p:spPr>
          <a:xfrm rot="16560000">
            <a:off x="2991524" y="1855473"/>
            <a:ext cx="188677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6" name="object 106"/>
          <p:cNvSpPr txBox="1"/>
          <p:nvPr/>
        </p:nvSpPr>
        <p:spPr>
          <a:xfrm rot="16980000">
            <a:off x="3005542" y="1753648"/>
            <a:ext cx="191576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U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7" name="object 107"/>
          <p:cNvSpPr txBox="1"/>
          <p:nvPr/>
        </p:nvSpPr>
        <p:spPr>
          <a:xfrm rot="17460000">
            <a:off x="3037528" y="1653950"/>
            <a:ext cx="18726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8" name="object 108"/>
          <p:cNvSpPr txBox="1"/>
          <p:nvPr/>
        </p:nvSpPr>
        <p:spPr>
          <a:xfrm rot="17880000">
            <a:off x="3078759" y="1566037"/>
            <a:ext cx="18454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9" name="object 109"/>
          <p:cNvSpPr txBox="1"/>
          <p:nvPr/>
        </p:nvSpPr>
        <p:spPr>
          <a:xfrm rot="18420000">
            <a:off x="3128696" y="1480722"/>
            <a:ext cx="19098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0" name="object 110"/>
          <p:cNvSpPr txBox="1"/>
          <p:nvPr/>
        </p:nvSpPr>
        <p:spPr>
          <a:xfrm rot="19080000">
            <a:off x="3226102" y="1372524"/>
            <a:ext cx="186991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24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1" name="object 111"/>
          <p:cNvSpPr txBox="1"/>
          <p:nvPr/>
        </p:nvSpPr>
        <p:spPr>
          <a:xfrm rot="19440000">
            <a:off x="3302159" y="1308675"/>
            <a:ext cx="19040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U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2" name="object 112"/>
          <p:cNvSpPr txBox="1"/>
          <p:nvPr/>
        </p:nvSpPr>
        <p:spPr>
          <a:xfrm rot="19980000">
            <a:off x="3392021" y="1254435"/>
            <a:ext cx="188393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3" name="object 113"/>
          <p:cNvSpPr txBox="1"/>
          <p:nvPr/>
        </p:nvSpPr>
        <p:spPr>
          <a:xfrm rot="20400000">
            <a:off x="3481139" y="1216218"/>
            <a:ext cx="183484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4" name="object 114"/>
          <p:cNvSpPr txBox="1"/>
          <p:nvPr/>
        </p:nvSpPr>
        <p:spPr>
          <a:xfrm rot="20880000">
            <a:off x="3573066" y="1188372"/>
            <a:ext cx="190988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5" name="object 115"/>
          <p:cNvSpPr txBox="1"/>
          <p:nvPr/>
        </p:nvSpPr>
        <p:spPr>
          <a:xfrm rot="21420000">
            <a:off x="3682323" y="1172437"/>
            <a:ext cx="19896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M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6" name="object 116"/>
          <p:cNvSpPr txBox="1"/>
          <p:nvPr/>
        </p:nvSpPr>
        <p:spPr>
          <a:xfrm rot="300000">
            <a:off x="3798116" y="1173331"/>
            <a:ext cx="184275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7" name="object 117"/>
          <p:cNvSpPr txBox="1"/>
          <p:nvPr/>
        </p:nvSpPr>
        <p:spPr>
          <a:xfrm rot="720000">
            <a:off x="3892278" y="1187334"/>
            <a:ext cx="18726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8" name="object 118"/>
          <p:cNvSpPr txBox="1"/>
          <p:nvPr/>
        </p:nvSpPr>
        <p:spPr>
          <a:xfrm rot="1140000">
            <a:off x="3987932" y="1214575"/>
            <a:ext cx="187829" cy="167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1261"/>
              </a:lnSpc>
            </a:pPr>
            <a:r>
              <a:rPr sz="1240" spc="9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24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216234" y="1387323"/>
            <a:ext cx="1227164" cy="1227164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719846" y="1563677"/>
            <a:ext cx="263895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sz="1026" spc="-21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026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358345" y="1570322"/>
            <a:ext cx="3341034" cy="775896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860" defTabSz="781903">
              <a:spcBef>
                <a:spcPts val="97"/>
              </a:spcBef>
              <a:tabLst>
                <a:tab pos="3329605" algn="l"/>
              </a:tabLst>
            </a:pPr>
            <a:r>
              <a:rPr sz="4960" u="heavy" spc="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4960" u="heavy" spc="-45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4960" spc="15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38" spc="26" dirty="0">
                <a:solidFill>
                  <a:srgbClr val="FFFFFF"/>
                </a:solidFill>
                <a:latin typeface="Aaux Pro Light"/>
                <a:cs typeface="Aaux Pro Light"/>
              </a:rPr>
              <a:t>m</a:t>
            </a:r>
            <a:r>
              <a:rPr sz="1838" u="sng" spc="-4" dirty="0">
                <a:solidFill>
                  <a:srgbClr val="FFFFFF"/>
                </a:solidFill>
                <a:uFill>
                  <a:solidFill>
                    <a:srgbClr val="414042"/>
                  </a:solidFill>
                </a:uFill>
                <a:latin typeface="Aaux Pro Light"/>
                <a:cs typeface="Aaux Pro Light"/>
              </a:rPr>
              <a:t> </a:t>
            </a:r>
            <a:r>
              <a:rPr sz="1838" u="sng" dirty="0">
                <a:solidFill>
                  <a:srgbClr val="FFFFFF"/>
                </a:solidFill>
                <a:uFill>
                  <a:solidFill>
                    <a:srgbClr val="414042"/>
                  </a:solidFill>
                </a:uFill>
                <a:latin typeface="Aaux Pro Light"/>
                <a:cs typeface="Aaux Pro Light"/>
              </a:rPr>
              <a:t>	</a:t>
            </a:r>
            <a:endParaRPr sz="1838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688460" y="2346490"/>
            <a:ext cx="43439" cy="43439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958495" y="4002574"/>
            <a:ext cx="705891" cy="574060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 defTabSz="781903">
              <a:spcBef>
                <a:spcPts val="115"/>
              </a:spcBef>
            </a:pPr>
            <a:r>
              <a:rPr sz="3634" spc="17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710" spc="12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71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964759" y="4426974"/>
            <a:ext cx="533762" cy="292704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defTabSz="781903">
              <a:spcBef>
                <a:spcPts val="77"/>
              </a:spcBef>
            </a:pPr>
            <a:r>
              <a:rPr sz="1838" spc="-43" dirty="0">
                <a:solidFill>
                  <a:srgbClr val="FFFFFF"/>
                </a:solidFill>
                <a:latin typeface="Aaux Pro Light"/>
                <a:cs typeface="Aaux Pro Light"/>
              </a:rPr>
              <a:t>cases</a:t>
            </a:r>
            <a:endParaRPr sz="1838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719131" y="4362863"/>
            <a:ext cx="55384" cy="55384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2141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62141"/>
                </a:lnTo>
                <a:lnTo>
                  <a:pt x="2578" y="64719"/>
                </a:lnTo>
                <a:lnTo>
                  <a:pt x="62141" y="64719"/>
                </a:lnTo>
                <a:lnTo>
                  <a:pt x="64719" y="62141"/>
                </a:lnTo>
                <a:lnTo>
                  <a:pt x="64719" y="53213"/>
                </a:lnTo>
                <a:lnTo>
                  <a:pt x="11506" y="53213"/>
                </a:lnTo>
                <a:lnTo>
                  <a:pt x="11506" y="11506"/>
                </a:lnTo>
                <a:lnTo>
                  <a:pt x="64719" y="11506"/>
                </a:lnTo>
                <a:lnTo>
                  <a:pt x="64719" y="2578"/>
                </a:lnTo>
                <a:lnTo>
                  <a:pt x="62141" y="0"/>
                </a:lnTo>
                <a:close/>
              </a:path>
              <a:path w="64769" h="64770">
                <a:moveTo>
                  <a:pt x="64719" y="11506"/>
                </a:moveTo>
                <a:lnTo>
                  <a:pt x="53213" y="11506"/>
                </a:lnTo>
                <a:lnTo>
                  <a:pt x="53213" y="53213"/>
                </a:lnTo>
                <a:lnTo>
                  <a:pt x="64719" y="53213"/>
                </a:lnTo>
                <a:lnTo>
                  <a:pt x="64719" y="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719133" y="4434675"/>
            <a:ext cx="55384" cy="55384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2141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62141"/>
                </a:lnTo>
                <a:lnTo>
                  <a:pt x="2578" y="64719"/>
                </a:lnTo>
                <a:lnTo>
                  <a:pt x="62141" y="64719"/>
                </a:lnTo>
                <a:lnTo>
                  <a:pt x="64719" y="62141"/>
                </a:lnTo>
                <a:lnTo>
                  <a:pt x="64719" y="53213"/>
                </a:lnTo>
                <a:lnTo>
                  <a:pt x="11506" y="53213"/>
                </a:lnTo>
                <a:lnTo>
                  <a:pt x="11506" y="11506"/>
                </a:lnTo>
                <a:lnTo>
                  <a:pt x="64719" y="11506"/>
                </a:lnTo>
                <a:lnTo>
                  <a:pt x="64719" y="2578"/>
                </a:lnTo>
                <a:lnTo>
                  <a:pt x="62141" y="0"/>
                </a:lnTo>
                <a:close/>
              </a:path>
              <a:path w="64769" h="64770">
                <a:moveTo>
                  <a:pt x="64719" y="11506"/>
                </a:moveTo>
                <a:lnTo>
                  <a:pt x="53212" y="11506"/>
                </a:lnTo>
                <a:lnTo>
                  <a:pt x="53212" y="53213"/>
                </a:lnTo>
                <a:lnTo>
                  <a:pt x="64719" y="53213"/>
                </a:lnTo>
                <a:lnTo>
                  <a:pt x="64719" y="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719133" y="4506487"/>
            <a:ext cx="55384" cy="55384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2141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62141"/>
                </a:lnTo>
                <a:lnTo>
                  <a:pt x="2578" y="64719"/>
                </a:lnTo>
                <a:lnTo>
                  <a:pt x="62141" y="64719"/>
                </a:lnTo>
                <a:lnTo>
                  <a:pt x="64719" y="62141"/>
                </a:lnTo>
                <a:lnTo>
                  <a:pt x="64719" y="53213"/>
                </a:lnTo>
                <a:lnTo>
                  <a:pt x="11506" y="53213"/>
                </a:lnTo>
                <a:lnTo>
                  <a:pt x="11506" y="11506"/>
                </a:lnTo>
                <a:lnTo>
                  <a:pt x="64719" y="11506"/>
                </a:lnTo>
                <a:lnTo>
                  <a:pt x="64719" y="2578"/>
                </a:lnTo>
                <a:lnTo>
                  <a:pt x="62141" y="0"/>
                </a:lnTo>
                <a:close/>
              </a:path>
              <a:path w="64769" h="64770">
                <a:moveTo>
                  <a:pt x="64719" y="11506"/>
                </a:moveTo>
                <a:lnTo>
                  <a:pt x="53212" y="11506"/>
                </a:lnTo>
                <a:lnTo>
                  <a:pt x="53212" y="53213"/>
                </a:lnTo>
                <a:lnTo>
                  <a:pt x="64719" y="53213"/>
                </a:lnTo>
                <a:lnTo>
                  <a:pt x="64719" y="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805694" y="4385614"/>
            <a:ext cx="61901" cy="10317"/>
          </a:xfrm>
          <a:custGeom>
            <a:avLst/>
            <a:gdLst/>
            <a:ahLst/>
            <a:cxnLst/>
            <a:rect l="l" t="t" r="r" b="b"/>
            <a:pathLst>
              <a:path w="72390" h="12064">
                <a:moveTo>
                  <a:pt x="69519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69519" y="11506"/>
                </a:lnTo>
                <a:lnTo>
                  <a:pt x="72097" y="8928"/>
                </a:lnTo>
                <a:lnTo>
                  <a:pt x="72097" y="2578"/>
                </a:lnTo>
                <a:lnTo>
                  <a:pt x="6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786679" y="4385614"/>
            <a:ext cx="15747" cy="10317"/>
          </a:xfrm>
          <a:custGeom>
            <a:avLst/>
            <a:gdLst/>
            <a:ahLst/>
            <a:cxnLst/>
            <a:rect l="l" t="t" r="r" b="b"/>
            <a:pathLst>
              <a:path w="18415" h="12064">
                <a:moveTo>
                  <a:pt x="15836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15836" y="11506"/>
                </a:lnTo>
                <a:lnTo>
                  <a:pt x="18402" y="8928"/>
                </a:lnTo>
                <a:lnTo>
                  <a:pt x="18402" y="2578"/>
                </a:lnTo>
                <a:lnTo>
                  <a:pt x="15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833897" y="4457426"/>
            <a:ext cx="33666" cy="10317"/>
          </a:xfrm>
          <a:custGeom>
            <a:avLst/>
            <a:gdLst/>
            <a:ahLst/>
            <a:cxnLst/>
            <a:rect l="l" t="t" r="r" b="b"/>
            <a:pathLst>
              <a:path w="39369" h="12064">
                <a:moveTo>
                  <a:pt x="36537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36537" y="11506"/>
                </a:lnTo>
                <a:lnTo>
                  <a:pt x="39115" y="8928"/>
                </a:lnTo>
                <a:lnTo>
                  <a:pt x="39115" y="2578"/>
                </a:lnTo>
                <a:lnTo>
                  <a:pt x="36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786679" y="4457425"/>
            <a:ext cx="42896" cy="10317"/>
          </a:xfrm>
          <a:custGeom>
            <a:avLst/>
            <a:gdLst/>
            <a:ahLst/>
            <a:cxnLst/>
            <a:rect l="l" t="t" r="r" b="b"/>
            <a:pathLst>
              <a:path w="50165" h="12064">
                <a:moveTo>
                  <a:pt x="47282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47282" y="11506"/>
                </a:lnTo>
                <a:lnTo>
                  <a:pt x="49847" y="8928"/>
                </a:lnTo>
                <a:lnTo>
                  <a:pt x="49847" y="2578"/>
                </a:lnTo>
                <a:lnTo>
                  <a:pt x="47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786679" y="4529236"/>
            <a:ext cx="80906" cy="10317"/>
          </a:xfrm>
          <a:custGeom>
            <a:avLst/>
            <a:gdLst/>
            <a:ahLst/>
            <a:cxnLst/>
            <a:rect l="l" t="t" r="r" b="b"/>
            <a:pathLst>
              <a:path w="94615" h="12064">
                <a:moveTo>
                  <a:pt x="91757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91757" y="11506"/>
                </a:lnTo>
                <a:lnTo>
                  <a:pt x="94335" y="8928"/>
                </a:lnTo>
                <a:lnTo>
                  <a:pt x="94335" y="2578"/>
                </a:lnTo>
                <a:lnTo>
                  <a:pt x="91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731175" y="4374292"/>
            <a:ext cx="30408" cy="3258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5537" y="11391"/>
                </a:moveTo>
                <a:lnTo>
                  <a:pt x="482" y="15240"/>
                </a:lnTo>
                <a:lnTo>
                  <a:pt x="0" y="18846"/>
                </a:lnTo>
                <a:lnTo>
                  <a:pt x="13690" y="36830"/>
                </a:lnTo>
                <a:lnTo>
                  <a:pt x="15392" y="37655"/>
                </a:lnTo>
                <a:lnTo>
                  <a:pt x="17614" y="37642"/>
                </a:lnTo>
                <a:lnTo>
                  <a:pt x="19850" y="37388"/>
                </a:lnTo>
                <a:lnTo>
                  <a:pt x="21602" y="36106"/>
                </a:lnTo>
                <a:lnTo>
                  <a:pt x="28490" y="20713"/>
                </a:lnTo>
                <a:lnTo>
                  <a:pt x="15887" y="20713"/>
                </a:lnTo>
                <a:lnTo>
                  <a:pt x="9143" y="11874"/>
                </a:lnTo>
                <a:lnTo>
                  <a:pt x="5537" y="11391"/>
                </a:lnTo>
                <a:close/>
              </a:path>
              <a:path w="35559" h="38100">
                <a:moveTo>
                  <a:pt x="27978" y="0"/>
                </a:moveTo>
                <a:lnTo>
                  <a:pt x="24574" y="1295"/>
                </a:lnTo>
                <a:lnTo>
                  <a:pt x="15887" y="20713"/>
                </a:lnTo>
                <a:lnTo>
                  <a:pt x="28490" y="20713"/>
                </a:lnTo>
                <a:lnTo>
                  <a:pt x="35077" y="5994"/>
                </a:lnTo>
                <a:lnTo>
                  <a:pt x="33769" y="2590"/>
                </a:lnTo>
                <a:lnTo>
                  <a:pt x="27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670801" y="4266019"/>
            <a:ext cx="254121" cy="323624"/>
          </a:xfrm>
          <a:custGeom>
            <a:avLst/>
            <a:gdLst/>
            <a:ahLst/>
            <a:cxnLst/>
            <a:rect l="l" t="t" r="r" b="b"/>
            <a:pathLst>
              <a:path w="297180" h="378460">
                <a:moveTo>
                  <a:pt x="97002" y="46240"/>
                </a:moveTo>
                <a:lnTo>
                  <a:pt x="85496" y="46240"/>
                </a:lnTo>
                <a:lnTo>
                  <a:pt x="85496" y="69329"/>
                </a:lnTo>
                <a:lnTo>
                  <a:pt x="34366" y="69329"/>
                </a:lnTo>
                <a:lnTo>
                  <a:pt x="31788" y="71907"/>
                </a:lnTo>
                <a:lnTo>
                  <a:pt x="31788" y="375310"/>
                </a:lnTo>
                <a:lnTo>
                  <a:pt x="34366" y="377888"/>
                </a:lnTo>
                <a:lnTo>
                  <a:pt x="263512" y="377888"/>
                </a:lnTo>
                <a:lnTo>
                  <a:pt x="266077" y="375310"/>
                </a:lnTo>
                <a:lnTo>
                  <a:pt x="266077" y="366382"/>
                </a:lnTo>
                <a:lnTo>
                  <a:pt x="43294" y="366382"/>
                </a:lnTo>
                <a:lnTo>
                  <a:pt x="43294" y="80835"/>
                </a:lnTo>
                <a:lnTo>
                  <a:pt x="97002" y="80835"/>
                </a:lnTo>
                <a:lnTo>
                  <a:pt x="97002" y="46240"/>
                </a:lnTo>
                <a:close/>
              </a:path>
              <a:path w="297180" h="378460">
                <a:moveTo>
                  <a:pt x="293911" y="46240"/>
                </a:moveTo>
                <a:lnTo>
                  <a:pt x="280771" y="46240"/>
                </a:lnTo>
                <a:lnTo>
                  <a:pt x="285635" y="51130"/>
                </a:lnTo>
                <a:lnTo>
                  <a:pt x="285635" y="371360"/>
                </a:lnTo>
                <a:lnTo>
                  <a:pt x="288213" y="373938"/>
                </a:lnTo>
                <a:lnTo>
                  <a:pt x="294563" y="373938"/>
                </a:lnTo>
                <a:lnTo>
                  <a:pt x="297141" y="371360"/>
                </a:lnTo>
                <a:lnTo>
                  <a:pt x="297141" y="57124"/>
                </a:lnTo>
                <a:lnTo>
                  <a:pt x="295381" y="48420"/>
                </a:lnTo>
                <a:lnTo>
                  <a:pt x="293911" y="46240"/>
                </a:lnTo>
                <a:close/>
              </a:path>
              <a:path w="297180" h="378460">
                <a:moveTo>
                  <a:pt x="266077" y="80835"/>
                </a:moveTo>
                <a:lnTo>
                  <a:pt x="254584" y="80835"/>
                </a:lnTo>
                <a:lnTo>
                  <a:pt x="254584" y="366382"/>
                </a:lnTo>
                <a:lnTo>
                  <a:pt x="266077" y="366382"/>
                </a:lnTo>
                <a:lnTo>
                  <a:pt x="266077" y="80835"/>
                </a:lnTo>
                <a:close/>
              </a:path>
              <a:path w="297180" h="378460">
                <a:moveTo>
                  <a:pt x="97002" y="80835"/>
                </a:moveTo>
                <a:lnTo>
                  <a:pt x="85496" y="80835"/>
                </a:lnTo>
                <a:lnTo>
                  <a:pt x="85496" y="90982"/>
                </a:lnTo>
                <a:lnTo>
                  <a:pt x="88074" y="93560"/>
                </a:lnTo>
                <a:lnTo>
                  <a:pt x="159994" y="93560"/>
                </a:lnTo>
                <a:lnTo>
                  <a:pt x="162572" y="90982"/>
                </a:lnTo>
                <a:lnTo>
                  <a:pt x="162572" y="84632"/>
                </a:lnTo>
                <a:lnTo>
                  <a:pt x="159994" y="82054"/>
                </a:lnTo>
                <a:lnTo>
                  <a:pt x="97002" y="82054"/>
                </a:lnTo>
                <a:lnTo>
                  <a:pt x="97002" y="80835"/>
                </a:lnTo>
                <a:close/>
              </a:path>
              <a:path w="297180" h="378460">
                <a:moveTo>
                  <a:pt x="177559" y="11506"/>
                </a:moveTo>
                <a:lnTo>
                  <a:pt x="149148" y="11506"/>
                </a:lnTo>
                <a:lnTo>
                  <a:pt x="157361" y="12688"/>
                </a:lnTo>
                <a:lnTo>
                  <a:pt x="164828" y="16049"/>
                </a:lnTo>
                <a:lnTo>
                  <a:pt x="171106" y="21310"/>
                </a:lnTo>
                <a:lnTo>
                  <a:pt x="175755" y="28194"/>
                </a:lnTo>
                <a:lnTo>
                  <a:pt x="176707" y="30175"/>
                </a:lnTo>
                <a:lnTo>
                  <a:pt x="178727" y="31445"/>
                </a:lnTo>
                <a:lnTo>
                  <a:pt x="201307" y="31445"/>
                </a:lnTo>
                <a:lnTo>
                  <a:pt x="201307" y="82054"/>
                </a:lnTo>
                <a:lnTo>
                  <a:pt x="175501" y="82054"/>
                </a:lnTo>
                <a:lnTo>
                  <a:pt x="172923" y="84632"/>
                </a:lnTo>
                <a:lnTo>
                  <a:pt x="172923" y="90982"/>
                </a:lnTo>
                <a:lnTo>
                  <a:pt x="175501" y="93560"/>
                </a:lnTo>
                <a:lnTo>
                  <a:pt x="210235" y="93560"/>
                </a:lnTo>
                <a:lnTo>
                  <a:pt x="212801" y="90982"/>
                </a:lnTo>
                <a:lnTo>
                  <a:pt x="212801" y="80835"/>
                </a:lnTo>
                <a:lnTo>
                  <a:pt x="266077" y="80835"/>
                </a:lnTo>
                <a:lnTo>
                  <a:pt x="266077" y="71907"/>
                </a:lnTo>
                <a:lnTo>
                  <a:pt x="263512" y="69329"/>
                </a:lnTo>
                <a:lnTo>
                  <a:pt x="212801" y="69329"/>
                </a:lnTo>
                <a:lnTo>
                  <a:pt x="212801" y="46240"/>
                </a:lnTo>
                <a:lnTo>
                  <a:pt x="293911" y="46240"/>
                </a:lnTo>
                <a:lnTo>
                  <a:pt x="290583" y="41306"/>
                </a:lnTo>
                <a:lnTo>
                  <a:pt x="283474" y="36507"/>
                </a:lnTo>
                <a:lnTo>
                  <a:pt x="274777" y="34747"/>
                </a:lnTo>
                <a:lnTo>
                  <a:pt x="212801" y="34747"/>
                </a:lnTo>
                <a:lnTo>
                  <a:pt x="212801" y="22517"/>
                </a:lnTo>
                <a:lnTo>
                  <a:pt x="210235" y="19939"/>
                </a:lnTo>
                <a:lnTo>
                  <a:pt x="184353" y="19939"/>
                </a:lnTo>
                <a:lnTo>
                  <a:pt x="177770" y="11663"/>
                </a:lnTo>
                <a:lnTo>
                  <a:pt x="177559" y="11506"/>
                </a:lnTo>
                <a:close/>
              </a:path>
              <a:path w="297180" h="378460">
                <a:moveTo>
                  <a:pt x="149148" y="0"/>
                </a:moveTo>
                <a:lnTo>
                  <a:pt x="138608" y="1395"/>
                </a:lnTo>
                <a:lnTo>
                  <a:pt x="128909" y="5383"/>
                </a:lnTo>
                <a:lnTo>
                  <a:pt x="120532" y="11663"/>
                </a:lnTo>
                <a:lnTo>
                  <a:pt x="113957" y="19939"/>
                </a:lnTo>
                <a:lnTo>
                  <a:pt x="88074" y="19939"/>
                </a:lnTo>
                <a:lnTo>
                  <a:pt x="85496" y="22517"/>
                </a:lnTo>
                <a:lnTo>
                  <a:pt x="85496" y="34747"/>
                </a:lnTo>
                <a:lnTo>
                  <a:pt x="22390" y="34747"/>
                </a:lnTo>
                <a:lnTo>
                  <a:pt x="13683" y="36507"/>
                </a:lnTo>
                <a:lnTo>
                  <a:pt x="6565" y="41306"/>
                </a:lnTo>
                <a:lnTo>
                  <a:pt x="1762" y="48420"/>
                </a:lnTo>
                <a:lnTo>
                  <a:pt x="0" y="57124"/>
                </a:lnTo>
                <a:lnTo>
                  <a:pt x="0" y="86575"/>
                </a:lnTo>
                <a:lnTo>
                  <a:pt x="2578" y="89154"/>
                </a:lnTo>
                <a:lnTo>
                  <a:pt x="8928" y="89154"/>
                </a:lnTo>
                <a:lnTo>
                  <a:pt x="11506" y="86575"/>
                </a:lnTo>
                <a:lnTo>
                  <a:pt x="11506" y="51130"/>
                </a:lnTo>
                <a:lnTo>
                  <a:pt x="16383" y="46240"/>
                </a:lnTo>
                <a:lnTo>
                  <a:pt x="97002" y="46240"/>
                </a:lnTo>
                <a:lnTo>
                  <a:pt x="97002" y="31445"/>
                </a:lnTo>
                <a:lnTo>
                  <a:pt x="119583" y="31445"/>
                </a:lnTo>
                <a:lnTo>
                  <a:pt x="121589" y="30175"/>
                </a:lnTo>
                <a:lnTo>
                  <a:pt x="122555" y="28194"/>
                </a:lnTo>
                <a:lnTo>
                  <a:pt x="127196" y="21310"/>
                </a:lnTo>
                <a:lnTo>
                  <a:pt x="133470" y="16049"/>
                </a:lnTo>
                <a:lnTo>
                  <a:pt x="140935" y="12688"/>
                </a:lnTo>
                <a:lnTo>
                  <a:pt x="149148" y="11506"/>
                </a:lnTo>
                <a:lnTo>
                  <a:pt x="177559" y="11506"/>
                </a:lnTo>
                <a:lnTo>
                  <a:pt x="169389" y="5383"/>
                </a:lnTo>
                <a:lnTo>
                  <a:pt x="159689" y="1395"/>
                </a:lnTo>
                <a:lnTo>
                  <a:pt x="149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670808" y="4348602"/>
            <a:ext cx="10317" cy="16833"/>
          </a:xfrm>
          <a:custGeom>
            <a:avLst/>
            <a:gdLst/>
            <a:ahLst/>
            <a:cxnLst/>
            <a:rect l="l" t="t" r="r" b="b"/>
            <a:pathLst>
              <a:path w="12065" h="19685">
                <a:moveTo>
                  <a:pt x="8928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16776"/>
                </a:lnTo>
                <a:lnTo>
                  <a:pt x="2578" y="19342"/>
                </a:lnTo>
                <a:lnTo>
                  <a:pt x="8928" y="19342"/>
                </a:lnTo>
                <a:lnTo>
                  <a:pt x="11506" y="16776"/>
                </a:lnTo>
                <a:lnTo>
                  <a:pt x="11506" y="2578"/>
                </a:lnTo>
                <a:lnTo>
                  <a:pt x="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670806" y="4371497"/>
            <a:ext cx="254121" cy="261723"/>
          </a:xfrm>
          <a:custGeom>
            <a:avLst/>
            <a:gdLst/>
            <a:ahLst/>
            <a:cxnLst/>
            <a:rect l="l" t="t" r="r" b="b"/>
            <a:pathLst>
              <a:path w="297180" h="306070">
                <a:moveTo>
                  <a:pt x="8928" y="0"/>
                </a:moveTo>
                <a:lnTo>
                  <a:pt x="2578" y="0"/>
                </a:lnTo>
                <a:lnTo>
                  <a:pt x="0" y="2565"/>
                </a:lnTo>
                <a:lnTo>
                  <a:pt x="0" y="283413"/>
                </a:lnTo>
                <a:lnTo>
                  <a:pt x="1760" y="292110"/>
                </a:lnTo>
                <a:lnTo>
                  <a:pt x="6559" y="299219"/>
                </a:lnTo>
                <a:lnTo>
                  <a:pt x="13673" y="304017"/>
                </a:lnTo>
                <a:lnTo>
                  <a:pt x="22377" y="305777"/>
                </a:lnTo>
                <a:lnTo>
                  <a:pt x="274764" y="305777"/>
                </a:lnTo>
                <a:lnTo>
                  <a:pt x="283468" y="304017"/>
                </a:lnTo>
                <a:lnTo>
                  <a:pt x="290582" y="299219"/>
                </a:lnTo>
                <a:lnTo>
                  <a:pt x="293922" y="294271"/>
                </a:lnTo>
                <a:lnTo>
                  <a:pt x="16383" y="294271"/>
                </a:lnTo>
                <a:lnTo>
                  <a:pt x="11506" y="289407"/>
                </a:lnTo>
                <a:lnTo>
                  <a:pt x="11506" y="2565"/>
                </a:lnTo>
                <a:lnTo>
                  <a:pt x="8928" y="0"/>
                </a:lnTo>
                <a:close/>
              </a:path>
              <a:path w="297180" h="306070">
                <a:moveTo>
                  <a:pt x="294563" y="259448"/>
                </a:moveTo>
                <a:lnTo>
                  <a:pt x="288213" y="259448"/>
                </a:lnTo>
                <a:lnTo>
                  <a:pt x="285635" y="262026"/>
                </a:lnTo>
                <a:lnTo>
                  <a:pt x="285635" y="289407"/>
                </a:lnTo>
                <a:lnTo>
                  <a:pt x="280758" y="294271"/>
                </a:lnTo>
                <a:lnTo>
                  <a:pt x="293922" y="294271"/>
                </a:lnTo>
                <a:lnTo>
                  <a:pt x="295381" y="292110"/>
                </a:lnTo>
                <a:lnTo>
                  <a:pt x="297141" y="283413"/>
                </a:lnTo>
                <a:lnTo>
                  <a:pt x="297141" y="262026"/>
                </a:lnTo>
                <a:lnTo>
                  <a:pt x="294563" y="259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788568" y="4286326"/>
            <a:ext cx="19548" cy="19548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11" y="0"/>
                </a:moveTo>
                <a:lnTo>
                  <a:pt x="5016" y="0"/>
                </a:lnTo>
                <a:lnTo>
                  <a:pt x="0" y="5016"/>
                </a:lnTo>
                <a:lnTo>
                  <a:pt x="0" y="17411"/>
                </a:lnTo>
                <a:lnTo>
                  <a:pt x="5016" y="22428"/>
                </a:lnTo>
                <a:lnTo>
                  <a:pt x="17411" y="22428"/>
                </a:lnTo>
                <a:lnTo>
                  <a:pt x="22428" y="17411"/>
                </a:lnTo>
                <a:lnTo>
                  <a:pt x="22428" y="5016"/>
                </a:lnTo>
                <a:lnTo>
                  <a:pt x="17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830706" y="2180911"/>
            <a:ext cx="680370" cy="574060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 defTabSz="781903">
              <a:spcBef>
                <a:spcPts val="115"/>
              </a:spcBef>
            </a:pPr>
            <a:r>
              <a:rPr sz="3634" spc="64" dirty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r>
              <a:rPr sz="1710" spc="12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71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811373" y="2605311"/>
            <a:ext cx="533762" cy="292704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defTabSz="781903">
              <a:spcBef>
                <a:spcPts val="77"/>
              </a:spcBef>
            </a:pPr>
            <a:r>
              <a:rPr sz="1838" spc="-43" dirty="0">
                <a:solidFill>
                  <a:srgbClr val="FFFFFF"/>
                </a:solidFill>
                <a:latin typeface="Aaux Pro Light"/>
                <a:cs typeface="Aaux Pro Light"/>
              </a:rPr>
              <a:t>cases</a:t>
            </a:r>
            <a:endParaRPr sz="1838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488486" y="2506474"/>
            <a:ext cx="291232" cy="185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462008" y="2427047"/>
            <a:ext cx="344257" cy="291587"/>
          </a:xfrm>
          <a:custGeom>
            <a:avLst/>
            <a:gdLst/>
            <a:ahLst/>
            <a:cxnLst/>
            <a:rect l="l" t="t" r="r" b="b"/>
            <a:pathLst>
              <a:path w="402590" h="340994">
                <a:moveTo>
                  <a:pt x="363804" y="61925"/>
                </a:moveTo>
                <a:lnTo>
                  <a:pt x="38696" y="61925"/>
                </a:lnTo>
                <a:lnTo>
                  <a:pt x="23649" y="64971"/>
                </a:lnTo>
                <a:lnTo>
                  <a:pt x="11347" y="73272"/>
                </a:lnTo>
                <a:lnTo>
                  <a:pt x="3046" y="85574"/>
                </a:lnTo>
                <a:lnTo>
                  <a:pt x="0" y="100622"/>
                </a:lnTo>
                <a:lnTo>
                  <a:pt x="0" y="309625"/>
                </a:lnTo>
                <a:lnTo>
                  <a:pt x="774" y="309625"/>
                </a:lnTo>
                <a:lnTo>
                  <a:pt x="5589" y="321905"/>
                </a:lnTo>
                <a:lnTo>
                  <a:pt x="14077" y="331722"/>
                </a:lnTo>
                <a:lnTo>
                  <a:pt x="25395" y="338231"/>
                </a:lnTo>
                <a:lnTo>
                  <a:pt x="38696" y="340588"/>
                </a:lnTo>
                <a:lnTo>
                  <a:pt x="363804" y="340588"/>
                </a:lnTo>
                <a:lnTo>
                  <a:pt x="378851" y="337542"/>
                </a:lnTo>
                <a:lnTo>
                  <a:pt x="391153" y="329239"/>
                </a:lnTo>
                <a:lnTo>
                  <a:pt x="393941" y="325107"/>
                </a:lnTo>
                <a:lnTo>
                  <a:pt x="38696" y="325107"/>
                </a:lnTo>
                <a:lnTo>
                  <a:pt x="29668" y="323278"/>
                </a:lnTo>
                <a:lnTo>
                  <a:pt x="22288" y="318293"/>
                </a:lnTo>
                <a:lnTo>
                  <a:pt x="17308" y="310909"/>
                </a:lnTo>
                <a:lnTo>
                  <a:pt x="15481" y="301878"/>
                </a:lnTo>
                <a:lnTo>
                  <a:pt x="15481" y="100622"/>
                </a:lnTo>
                <a:lnTo>
                  <a:pt x="393943" y="77406"/>
                </a:lnTo>
                <a:lnTo>
                  <a:pt x="391153" y="73272"/>
                </a:lnTo>
                <a:lnTo>
                  <a:pt x="378851" y="64971"/>
                </a:lnTo>
                <a:lnTo>
                  <a:pt x="363804" y="61925"/>
                </a:lnTo>
                <a:close/>
              </a:path>
              <a:path w="402590" h="340994">
                <a:moveTo>
                  <a:pt x="393943" y="77406"/>
                </a:moveTo>
                <a:lnTo>
                  <a:pt x="363804" y="77406"/>
                </a:lnTo>
                <a:lnTo>
                  <a:pt x="372832" y="79233"/>
                </a:lnTo>
                <a:lnTo>
                  <a:pt x="380212" y="84213"/>
                </a:lnTo>
                <a:lnTo>
                  <a:pt x="385192" y="91593"/>
                </a:lnTo>
                <a:lnTo>
                  <a:pt x="387019" y="100622"/>
                </a:lnTo>
                <a:lnTo>
                  <a:pt x="387019" y="301878"/>
                </a:lnTo>
                <a:lnTo>
                  <a:pt x="385192" y="310909"/>
                </a:lnTo>
                <a:lnTo>
                  <a:pt x="380212" y="318293"/>
                </a:lnTo>
                <a:lnTo>
                  <a:pt x="372832" y="323278"/>
                </a:lnTo>
                <a:lnTo>
                  <a:pt x="363804" y="325107"/>
                </a:lnTo>
                <a:lnTo>
                  <a:pt x="393941" y="325107"/>
                </a:lnTo>
                <a:lnTo>
                  <a:pt x="399455" y="316933"/>
                </a:lnTo>
                <a:lnTo>
                  <a:pt x="402501" y="301878"/>
                </a:lnTo>
                <a:lnTo>
                  <a:pt x="402501" y="100622"/>
                </a:lnTo>
                <a:lnTo>
                  <a:pt x="399455" y="85574"/>
                </a:lnTo>
                <a:lnTo>
                  <a:pt x="393943" y="77406"/>
                </a:lnTo>
                <a:close/>
              </a:path>
              <a:path w="402590" h="340994">
                <a:moveTo>
                  <a:pt x="270916" y="0"/>
                </a:moveTo>
                <a:lnTo>
                  <a:pt x="131584" y="0"/>
                </a:lnTo>
                <a:lnTo>
                  <a:pt x="116537" y="3046"/>
                </a:lnTo>
                <a:lnTo>
                  <a:pt x="104235" y="11347"/>
                </a:lnTo>
                <a:lnTo>
                  <a:pt x="95933" y="23649"/>
                </a:lnTo>
                <a:lnTo>
                  <a:pt x="92887" y="38696"/>
                </a:lnTo>
                <a:lnTo>
                  <a:pt x="92887" y="61925"/>
                </a:lnTo>
                <a:lnTo>
                  <a:pt x="108369" y="61925"/>
                </a:lnTo>
                <a:lnTo>
                  <a:pt x="108369" y="38696"/>
                </a:lnTo>
                <a:lnTo>
                  <a:pt x="110196" y="29668"/>
                </a:lnTo>
                <a:lnTo>
                  <a:pt x="115176" y="22288"/>
                </a:lnTo>
                <a:lnTo>
                  <a:pt x="122556" y="17308"/>
                </a:lnTo>
                <a:lnTo>
                  <a:pt x="131584" y="15481"/>
                </a:lnTo>
                <a:lnTo>
                  <a:pt x="301063" y="15481"/>
                </a:lnTo>
                <a:lnTo>
                  <a:pt x="298272" y="11347"/>
                </a:lnTo>
                <a:lnTo>
                  <a:pt x="285965" y="3046"/>
                </a:lnTo>
                <a:lnTo>
                  <a:pt x="270916" y="0"/>
                </a:lnTo>
                <a:close/>
              </a:path>
              <a:path w="402590" h="340994">
                <a:moveTo>
                  <a:pt x="278663" y="30962"/>
                </a:moveTo>
                <a:lnTo>
                  <a:pt x="123850" y="30962"/>
                </a:lnTo>
                <a:lnTo>
                  <a:pt x="123850" y="61925"/>
                </a:lnTo>
                <a:lnTo>
                  <a:pt x="139331" y="61925"/>
                </a:lnTo>
                <a:lnTo>
                  <a:pt x="139331" y="46443"/>
                </a:lnTo>
                <a:lnTo>
                  <a:pt x="278663" y="46443"/>
                </a:lnTo>
                <a:lnTo>
                  <a:pt x="278663" y="30962"/>
                </a:lnTo>
                <a:close/>
              </a:path>
              <a:path w="402590" h="340994">
                <a:moveTo>
                  <a:pt x="278663" y="46443"/>
                </a:moveTo>
                <a:lnTo>
                  <a:pt x="263182" y="46443"/>
                </a:lnTo>
                <a:lnTo>
                  <a:pt x="263182" y="61925"/>
                </a:lnTo>
                <a:lnTo>
                  <a:pt x="278663" y="61925"/>
                </a:lnTo>
                <a:lnTo>
                  <a:pt x="278663" y="46443"/>
                </a:lnTo>
                <a:close/>
              </a:path>
              <a:path w="402590" h="340994">
                <a:moveTo>
                  <a:pt x="301063" y="15481"/>
                </a:moveTo>
                <a:lnTo>
                  <a:pt x="270916" y="15481"/>
                </a:lnTo>
                <a:lnTo>
                  <a:pt x="279946" y="17308"/>
                </a:lnTo>
                <a:lnTo>
                  <a:pt x="287331" y="22288"/>
                </a:lnTo>
                <a:lnTo>
                  <a:pt x="292315" y="29668"/>
                </a:lnTo>
                <a:lnTo>
                  <a:pt x="294144" y="38696"/>
                </a:lnTo>
                <a:lnTo>
                  <a:pt x="294144" y="61925"/>
                </a:lnTo>
                <a:lnTo>
                  <a:pt x="309626" y="61925"/>
                </a:lnTo>
                <a:lnTo>
                  <a:pt x="309626" y="38696"/>
                </a:lnTo>
                <a:lnTo>
                  <a:pt x="306578" y="23649"/>
                </a:lnTo>
                <a:lnTo>
                  <a:pt x="301063" y="15481"/>
                </a:lnTo>
                <a:close/>
              </a:path>
              <a:path w="402590" h="340994">
                <a:moveTo>
                  <a:pt x="154813" y="15481"/>
                </a:moveTo>
                <a:lnTo>
                  <a:pt x="139331" y="15481"/>
                </a:lnTo>
                <a:lnTo>
                  <a:pt x="139331" y="30962"/>
                </a:lnTo>
                <a:lnTo>
                  <a:pt x="154813" y="30962"/>
                </a:lnTo>
                <a:lnTo>
                  <a:pt x="154813" y="15481"/>
                </a:lnTo>
                <a:close/>
              </a:path>
              <a:path w="402590" h="340994">
                <a:moveTo>
                  <a:pt x="263182" y="15481"/>
                </a:moveTo>
                <a:lnTo>
                  <a:pt x="247700" y="15481"/>
                </a:lnTo>
                <a:lnTo>
                  <a:pt x="247700" y="30962"/>
                </a:lnTo>
                <a:lnTo>
                  <a:pt x="263182" y="30962"/>
                </a:lnTo>
                <a:lnTo>
                  <a:pt x="263182" y="15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484745" y="5092399"/>
            <a:ext cx="369235" cy="369235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304812" y="0"/>
                </a:moveTo>
                <a:lnTo>
                  <a:pt x="126758" y="0"/>
                </a:lnTo>
                <a:lnTo>
                  <a:pt x="123304" y="3454"/>
                </a:lnTo>
                <a:lnTo>
                  <a:pt x="123304" y="123304"/>
                </a:lnTo>
                <a:lnTo>
                  <a:pt x="3441" y="123304"/>
                </a:lnTo>
                <a:lnTo>
                  <a:pt x="0" y="126758"/>
                </a:lnTo>
                <a:lnTo>
                  <a:pt x="0" y="428117"/>
                </a:lnTo>
                <a:lnTo>
                  <a:pt x="3441" y="431571"/>
                </a:lnTo>
                <a:lnTo>
                  <a:pt x="428117" y="431571"/>
                </a:lnTo>
                <a:lnTo>
                  <a:pt x="431571" y="428117"/>
                </a:lnTo>
                <a:lnTo>
                  <a:pt x="431571" y="416166"/>
                </a:lnTo>
                <a:lnTo>
                  <a:pt x="138709" y="416166"/>
                </a:lnTo>
                <a:lnTo>
                  <a:pt x="15405" y="416153"/>
                </a:lnTo>
                <a:lnTo>
                  <a:pt x="15405" y="138709"/>
                </a:lnTo>
                <a:lnTo>
                  <a:pt x="138709" y="138709"/>
                </a:lnTo>
                <a:lnTo>
                  <a:pt x="138709" y="15405"/>
                </a:lnTo>
                <a:lnTo>
                  <a:pt x="308267" y="15405"/>
                </a:lnTo>
                <a:lnTo>
                  <a:pt x="308267" y="3454"/>
                </a:lnTo>
                <a:lnTo>
                  <a:pt x="304812" y="0"/>
                </a:lnTo>
                <a:close/>
              </a:path>
              <a:path w="431800" h="431800">
                <a:moveTo>
                  <a:pt x="269722" y="339090"/>
                </a:moveTo>
                <a:lnTo>
                  <a:pt x="161836" y="339090"/>
                </a:lnTo>
                <a:lnTo>
                  <a:pt x="161836" y="354507"/>
                </a:lnTo>
                <a:lnTo>
                  <a:pt x="177253" y="354507"/>
                </a:lnTo>
                <a:lnTo>
                  <a:pt x="177253" y="416166"/>
                </a:lnTo>
                <a:lnTo>
                  <a:pt x="254317" y="416166"/>
                </a:lnTo>
                <a:lnTo>
                  <a:pt x="192659" y="416153"/>
                </a:lnTo>
                <a:lnTo>
                  <a:pt x="192659" y="354495"/>
                </a:lnTo>
                <a:lnTo>
                  <a:pt x="269722" y="354495"/>
                </a:lnTo>
                <a:lnTo>
                  <a:pt x="269722" y="339090"/>
                </a:lnTo>
                <a:close/>
              </a:path>
              <a:path w="431800" h="431800">
                <a:moveTo>
                  <a:pt x="308267" y="15405"/>
                </a:moveTo>
                <a:lnTo>
                  <a:pt x="292849" y="15405"/>
                </a:lnTo>
                <a:lnTo>
                  <a:pt x="292849" y="416166"/>
                </a:lnTo>
                <a:lnTo>
                  <a:pt x="431571" y="416166"/>
                </a:lnTo>
                <a:lnTo>
                  <a:pt x="308254" y="416153"/>
                </a:lnTo>
                <a:lnTo>
                  <a:pt x="308254" y="138709"/>
                </a:lnTo>
                <a:lnTo>
                  <a:pt x="431571" y="138709"/>
                </a:lnTo>
                <a:lnTo>
                  <a:pt x="431571" y="126758"/>
                </a:lnTo>
                <a:lnTo>
                  <a:pt x="428117" y="123304"/>
                </a:lnTo>
                <a:lnTo>
                  <a:pt x="308267" y="123304"/>
                </a:lnTo>
                <a:lnTo>
                  <a:pt x="308267" y="15405"/>
                </a:lnTo>
                <a:close/>
              </a:path>
              <a:path w="431800" h="431800">
                <a:moveTo>
                  <a:pt x="138709" y="138709"/>
                </a:moveTo>
                <a:lnTo>
                  <a:pt x="123304" y="138709"/>
                </a:lnTo>
                <a:lnTo>
                  <a:pt x="123304" y="416153"/>
                </a:lnTo>
                <a:lnTo>
                  <a:pt x="138709" y="416153"/>
                </a:lnTo>
                <a:lnTo>
                  <a:pt x="138709" y="138709"/>
                </a:lnTo>
                <a:close/>
              </a:path>
              <a:path w="431800" h="431800">
                <a:moveTo>
                  <a:pt x="269722" y="354495"/>
                </a:moveTo>
                <a:lnTo>
                  <a:pt x="238899" y="354495"/>
                </a:lnTo>
                <a:lnTo>
                  <a:pt x="238899" y="416153"/>
                </a:lnTo>
                <a:lnTo>
                  <a:pt x="254317" y="416153"/>
                </a:lnTo>
                <a:lnTo>
                  <a:pt x="254317" y="354507"/>
                </a:lnTo>
                <a:lnTo>
                  <a:pt x="269722" y="354507"/>
                </a:lnTo>
                <a:close/>
              </a:path>
              <a:path w="431800" h="431800">
                <a:moveTo>
                  <a:pt x="431571" y="138709"/>
                </a:moveTo>
                <a:lnTo>
                  <a:pt x="416153" y="138709"/>
                </a:lnTo>
                <a:lnTo>
                  <a:pt x="416153" y="416153"/>
                </a:lnTo>
                <a:lnTo>
                  <a:pt x="431571" y="416153"/>
                </a:lnTo>
                <a:lnTo>
                  <a:pt x="431571" y="138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511103" y="5224199"/>
            <a:ext cx="66245" cy="39638"/>
          </a:xfrm>
          <a:custGeom>
            <a:avLst/>
            <a:gdLst/>
            <a:ahLst/>
            <a:cxnLst/>
            <a:rect l="l" t="t" r="r" b="b"/>
            <a:pathLst>
              <a:path w="77469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69" h="46354">
                <a:moveTo>
                  <a:pt x="77063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40" y="30822"/>
                </a:lnTo>
                <a:lnTo>
                  <a:pt x="46240" y="15417"/>
                </a:lnTo>
                <a:lnTo>
                  <a:pt x="77063" y="15417"/>
                </a:lnTo>
                <a:close/>
              </a:path>
              <a:path w="77469" h="46354">
                <a:moveTo>
                  <a:pt x="77063" y="15417"/>
                </a:moveTo>
                <a:lnTo>
                  <a:pt x="61645" y="15417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511103" y="5276920"/>
            <a:ext cx="66245" cy="39638"/>
          </a:xfrm>
          <a:custGeom>
            <a:avLst/>
            <a:gdLst/>
            <a:ahLst/>
            <a:cxnLst/>
            <a:rect l="l" t="t" r="r" b="b"/>
            <a:pathLst>
              <a:path w="77469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69" h="46354">
                <a:moveTo>
                  <a:pt x="77063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40" y="30822"/>
                </a:lnTo>
                <a:lnTo>
                  <a:pt x="46240" y="15417"/>
                </a:lnTo>
                <a:lnTo>
                  <a:pt x="77063" y="15417"/>
                </a:lnTo>
                <a:close/>
              </a:path>
              <a:path w="77469" h="46354">
                <a:moveTo>
                  <a:pt x="77063" y="15417"/>
                </a:moveTo>
                <a:lnTo>
                  <a:pt x="61645" y="15417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511103" y="5329641"/>
            <a:ext cx="66245" cy="39638"/>
          </a:xfrm>
          <a:custGeom>
            <a:avLst/>
            <a:gdLst/>
            <a:ahLst/>
            <a:cxnLst/>
            <a:rect l="l" t="t" r="r" b="b"/>
            <a:pathLst>
              <a:path w="77469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69" h="46354">
                <a:moveTo>
                  <a:pt x="77063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40" y="30822"/>
                </a:lnTo>
                <a:lnTo>
                  <a:pt x="46240" y="15417"/>
                </a:lnTo>
                <a:lnTo>
                  <a:pt x="77063" y="15417"/>
                </a:lnTo>
                <a:close/>
              </a:path>
              <a:path w="77469" h="46354">
                <a:moveTo>
                  <a:pt x="77063" y="15417"/>
                </a:moveTo>
                <a:lnTo>
                  <a:pt x="61645" y="15417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761527" y="5224199"/>
            <a:ext cx="66245" cy="39638"/>
          </a:xfrm>
          <a:custGeom>
            <a:avLst/>
            <a:gdLst/>
            <a:ahLst/>
            <a:cxnLst/>
            <a:rect l="l" t="t" r="r" b="b"/>
            <a:pathLst>
              <a:path w="77470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70" h="46354">
                <a:moveTo>
                  <a:pt x="46228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28" y="30822"/>
                </a:lnTo>
                <a:lnTo>
                  <a:pt x="46228" y="15405"/>
                </a:lnTo>
                <a:close/>
              </a:path>
              <a:path w="77470" h="46354">
                <a:moveTo>
                  <a:pt x="77063" y="15405"/>
                </a:moveTo>
                <a:lnTo>
                  <a:pt x="61645" y="15405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761527" y="5276920"/>
            <a:ext cx="66245" cy="39638"/>
          </a:xfrm>
          <a:custGeom>
            <a:avLst/>
            <a:gdLst/>
            <a:ahLst/>
            <a:cxnLst/>
            <a:rect l="l" t="t" r="r" b="b"/>
            <a:pathLst>
              <a:path w="77470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70" h="46354">
                <a:moveTo>
                  <a:pt x="46228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28" y="30822"/>
                </a:lnTo>
                <a:lnTo>
                  <a:pt x="46228" y="15405"/>
                </a:lnTo>
                <a:close/>
              </a:path>
              <a:path w="77470" h="46354">
                <a:moveTo>
                  <a:pt x="77063" y="15405"/>
                </a:moveTo>
                <a:lnTo>
                  <a:pt x="61645" y="15405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761527" y="5329641"/>
            <a:ext cx="66245" cy="39638"/>
          </a:xfrm>
          <a:custGeom>
            <a:avLst/>
            <a:gdLst/>
            <a:ahLst/>
            <a:cxnLst/>
            <a:rect l="l" t="t" r="r" b="b"/>
            <a:pathLst>
              <a:path w="77470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70" h="46354">
                <a:moveTo>
                  <a:pt x="46228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28" y="30822"/>
                </a:lnTo>
                <a:lnTo>
                  <a:pt x="46228" y="15405"/>
                </a:lnTo>
                <a:close/>
              </a:path>
              <a:path w="77470" h="46354">
                <a:moveTo>
                  <a:pt x="77063" y="15405"/>
                </a:moveTo>
                <a:lnTo>
                  <a:pt x="61645" y="15405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623128" y="5118762"/>
            <a:ext cx="92265" cy="250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511104" y="5382362"/>
            <a:ext cx="13575" cy="135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537461" y="5382362"/>
            <a:ext cx="13575" cy="135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563818" y="5382362"/>
            <a:ext cx="13575" cy="135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761522" y="5382362"/>
            <a:ext cx="13575" cy="135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787879" y="5382362"/>
            <a:ext cx="13575" cy="135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814246" y="5382362"/>
            <a:ext cx="13575" cy="135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482529" y="1367291"/>
            <a:ext cx="0" cy="543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38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584098" y="1386024"/>
            <a:ext cx="58708" cy="58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354201" y="1236796"/>
            <a:ext cx="371950" cy="367062"/>
          </a:xfrm>
          <a:custGeom>
            <a:avLst/>
            <a:gdLst/>
            <a:ahLst/>
            <a:cxnLst/>
            <a:rect l="l" t="t" r="r" b="b"/>
            <a:pathLst>
              <a:path w="434975" h="429260">
                <a:moveTo>
                  <a:pt x="74358" y="0"/>
                </a:moveTo>
                <a:lnTo>
                  <a:pt x="45444" y="5080"/>
                </a:lnTo>
                <a:lnTo>
                  <a:pt x="21805" y="20320"/>
                </a:lnTo>
                <a:lnTo>
                  <a:pt x="5853" y="43180"/>
                </a:lnTo>
                <a:lnTo>
                  <a:pt x="0" y="72390"/>
                </a:lnTo>
                <a:lnTo>
                  <a:pt x="1625" y="83820"/>
                </a:lnTo>
                <a:lnTo>
                  <a:pt x="6057" y="96520"/>
                </a:lnTo>
                <a:lnTo>
                  <a:pt x="12633" y="110490"/>
                </a:lnTo>
                <a:lnTo>
                  <a:pt x="20688" y="123190"/>
                </a:lnTo>
                <a:lnTo>
                  <a:pt x="11883" y="144780"/>
                </a:lnTo>
                <a:lnTo>
                  <a:pt x="5391" y="167640"/>
                </a:lnTo>
                <a:lnTo>
                  <a:pt x="1375" y="190500"/>
                </a:lnTo>
                <a:lnTo>
                  <a:pt x="0" y="214630"/>
                </a:lnTo>
                <a:lnTo>
                  <a:pt x="5740" y="264160"/>
                </a:lnTo>
                <a:lnTo>
                  <a:pt x="22091" y="309880"/>
                </a:lnTo>
                <a:lnTo>
                  <a:pt x="47750" y="349250"/>
                </a:lnTo>
                <a:lnTo>
                  <a:pt x="81411" y="382270"/>
                </a:lnTo>
                <a:lnTo>
                  <a:pt x="121771" y="407670"/>
                </a:lnTo>
                <a:lnTo>
                  <a:pt x="167527" y="424180"/>
                </a:lnTo>
                <a:lnTo>
                  <a:pt x="217373" y="429260"/>
                </a:lnTo>
                <a:lnTo>
                  <a:pt x="267219" y="424180"/>
                </a:lnTo>
                <a:lnTo>
                  <a:pt x="298895" y="412750"/>
                </a:lnTo>
                <a:lnTo>
                  <a:pt x="204818" y="412750"/>
                </a:lnTo>
                <a:lnTo>
                  <a:pt x="192466" y="411480"/>
                </a:lnTo>
                <a:lnTo>
                  <a:pt x="168465" y="406400"/>
                </a:lnTo>
                <a:lnTo>
                  <a:pt x="169622" y="402590"/>
                </a:lnTo>
                <a:lnTo>
                  <a:pt x="152018" y="402590"/>
                </a:lnTo>
                <a:lnTo>
                  <a:pt x="122148" y="388620"/>
                </a:lnTo>
                <a:lnTo>
                  <a:pt x="95054" y="372110"/>
                </a:lnTo>
                <a:lnTo>
                  <a:pt x="71221" y="350520"/>
                </a:lnTo>
                <a:lnTo>
                  <a:pt x="51130" y="325120"/>
                </a:lnTo>
                <a:lnTo>
                  <a:pt x="57010" y="317500"/>
                </a:lnTo>
                <a:lnTo>
                  <a:pt x="65392" y="309880"/>
                </a:lnTo>
                <a:lnTo>
                  <a:pt x="41655" y="309880"/>
                </a:lnTo>
                <a:lnTo>
                  <a:pt x="31248" y="288290"/>
                </a:lnTo>
                <a:lnTo>
                  <a:pt x="23558" y="264160"/>
                </a:lnTo>
                <a:lnTo>
                  <a:pt x="18792" y="240030"/>
                </a:lnTo>
                <a:lnTo>
                  <a:pt x="17157" y="214630"/>
                </a:lnTo>
                <a:lnTo>
                  <a:pt x="18143" y="195580"/>
                </a:lnTo>
                <a:lnTo>
                  <a:pt x="21034" y="176530"/>
                </a:lnTo>
                <a:lnTo>
                  <a:pt x="25730" y="157480"/>
                </a:lnTo>
                <a:lnTo>
                  <a:pt x="32130" y="139700"/>
                </a:lnTo>
                <a:lnTo>
                  <a:pt x="51918" y="139700"/>
                </a:lnTo>
                <a:lnTo>
                  <a:pt x="41289" y="128270"/>
                </a:lnTo>
                <a:lnTo>
                  <a:pt x="24307" y="106680"/>
                </a:lnTo>
                <a:lnTo>
                  <a:pt x="18051" y="90170"/>
                </a:lnTo>
                <a:lnTo>
                  <a:pt x="17157" y="72390"/>
                </a:lnTo>
                <a:lnTo>
                  <a:pt x="21655" y="50800"/>
                </a:lnTo>
                <a:lnTo>
                  <a:pt x="33918" y="33020"/>
                </a:lnTo>
                <a:lnTo>
                  <a:pt x="52101" y="21590"/>
                </a:lnTo>
                <a:lnTo>
                  <a:pt x="74358" y="16510"/>
                </a:lnTo>
                <a:lnTo>
                  <a:pt x="121087" y="16510"/>
                </a:lnTo>
                <a:lnTo>
                  <a:pt x="114881" y="11430"/>
                </a:lnTo>
                <a:lnTo>
                  <a:pt x="102517" y="5080"/>
                </a:lnTo>
                <a:lnTo>
                  <a:pt x="88920" y="1270"/>
                </a:lnTo>
                <a:lnTo>
                  <a:pt x="74358" y="0"/>
                </a:lnTo>
                <a:close/>
              </a:path>
              <a:path w="434975" h="429260">
                <a:moveTo>
                  <a:pt x="431949" y="190500"/>
                </a:moveTo>
                <a:lnTo>
                  <a:pt x="388391" y="190500"/>
                </a:lnTo>
                <a:lnTo>
                  <a:pt x="390982" y="191770"/>
                </a:lnTo>
                <a:lnTo>
                  <a:pt x="395706" y="191770"/>
                </a:lnTo>
                <a:lnTo>
                  <a:pt x="397852" y="193040"/>
                </a:lnTo>
                <a:lnTo>
                  <a:pt x="417271" y="203200"/>
                </a:lnTo>
                <a:lnTo>
                  <a:pt x="417474" y="207010"/>
                </a:lnTo>
                <a:lnTo>
                  <a:pt x="417588" y="214630"/>
                </a:lnTo>
                <a:lnTo>
                  <a:pt x="412291" y="260350"/>
                </a:lnTo>
                <a:lnTo>
                  <a:pt x="397207" y="302260"/>
                </a:lnTo>
                <a:lnTo>
                  <a:pt x="373548" y="339090"/>
                </a:lnTo>
                <a:lnTo>
                  <a:pt x="342524" y="369570"/>
                </a:lnTo>
                <a:lnTo>
                  <a:pt x="305346" y="392430"/>
                </a:lnTo>
                <a:lnTo>
                  <a:pt x="263225" y="407670"/>
                </a:lnTo>
                <a:lnTo>
                  <a:pt x="217373" y="412750"/>
                </a:lnTo>
                <a:lnTo>
                  <a:pt x="298895" y="412750"/>
                </a:lnTo>
                <a:lnTo>
                  <a:pt x="353334" y="382270"/>
                </a:lnTo>
                <a:lnTo>
                  <a:pt x="386996" y="349250"/>
                </a:lnTo>
                <a:lnTo>
                  <a:pt x="412654" y="309880"/>
                </a:lnTo>
                <a:lnTo>
                  <a:pt x="429006" y="264160"/>
                </a:lnTo>
                <a:lnTo>
                  <a:pt x="434746" y="214630"/>
                </a:lnTo>
                <a:lnTo>
                  <a:pt x="431949" y="190500"/>
                </a:lnTo>
                <a:close/>
              </a:path>
              <a:path w="434975" h="429260">
                <a:moveTo>
                  <a:pt x="194119" y="278130"/>
                </a:moveTo>
                <a:lnTo>
                  <a:pt x="184010" y="278130"/>
                </a:lnTo>
                <a:lnTo>
                  <a:pt x="177622" y="280670"/>
                </a:lnTo>
                <a:lnTo>
                  <a:pt x="173418" y="287020"/>
                </a:lnTo>
                <a:lnTo>
                  <a:pt x="140309" y="330200"/>
                </a:lnTo>
                <a:lnTo>
                  <a:pt x="139014" y="335280"/>
                </a:lnTo>
                <a:lnTo>
                  <a:pt x="139001" y="344170"/>
                </a:lnTo>
                <a:lnTo>
                  <a:pt x="141757" y="350520"/>
                </a:lnTo>
                <a:lnTo>
                  <a:pt x="158127" y="363220"/>
                </a:lnTo>
                <a:lnTo>
                  <a:pt x="158749" y="363220"/>
                </a:lnTo>
                <a:lnTo>
                  <a:pt x="159626" y="364490"/>
                </a:lnTo>
                <a:lnTo>
                  <a:pt x="160870" y="367030"/>
                </a:lnTo>
                <a:lnTo>
                  <a:pt x="161213" y="368300"/>
                </a:lnTo>
                <a:lnTo>
                  <a:pt x="161201" y="370840"/>
                </a:lnTo>
                <a:lnTo>
                  <a:pt x="161010" y="370840"/>
                </a:lnTo>
                <a:lnTo>
                  <a:pt x="152018" y="402590"/>
                </a:lnTo>
                <a:lnTo>
                  <a:pt x="169622" y="402590"/>
                </a:lnTo>
                <a:lnTo>
                  <a:pt x="178104" y="374650"/>
                </a:lnTo>
                <a:lnTo>
                  <a:pt x="178371" y="372110"/>
                </a:lnTo>
                <a:lnTo>
                  <a:pt x="178358" y="365760"/>
                </a:lnTo>
                <a:lnTo>
                  <a:pt x="177457" y="361950"/>
                </a:lnTo>
                <a:lnTo>
                  <a:pt x="174180" y="355600"/>
                </a:lnTo>
                <a:lnTo>
                  <a:pt x="171805" y="351790"/>
                </a:lnTo>
                <a:lnTo>
                  <a:pt x="156565" y="340360"/>
                </a:lnTo>
                <a:lnTo>
                  <a:pt x="156184" y="339090"/>
                </a:lnTo>
                <a:lnTo>
                  <a:pt x="156184" y="337820"/>
                </a:lnTo>
                <a:lnTo>
                  <a:pt x="156349" y="337820"/>
                </a:lnTo>
                <a:lnTo>
                  <a:pt x="187147" y="297180"/>
                </a:lnTo>
                <a:lnTo>
                  <a:pt x="187705" y="295910"/>
                </a:lnTo>
                <a:lnTo>
                  <a:pt x="218960" y="295910"/>
                </a:lnTo>
                <a:lnTo>
                  <a:pt x="217741" y="293370"/>
                </a:lnTo>
                <a:lnTo>
                  <a:pt x="215087" y="289560"/>
                </a:lnTo>
                <a:lnTo>
                  <a:pt x="211442" y="288290"/>
                </a:lnTo>
                <a:lnTo>
                  <a:pt x="197967" y="279400"/>
                </a:lnTo>
                <a:lnTo>
                  <a:pt x="194119" y="278130"/>
                </a:lnTo>
                <a:close/>
              </a:path>
              <a:path w="434975" h="429260">
                <a:moveTo>
                  <a:pt x="302053" y="326390"/>
                </a:moveTo>
                <a:lnTo>
                  <a:pt x="278587" y="326390"/>
                </a:lnTo>
                <a:lnTo>
                  <a:pt x="283819" y="331470"/>
                </a:lnTo>
                <a:lnTo>
                  <a:pt x="288048" y="336550"/>
                </a:lnTo>
                <a:lnTo>
                  <a:pt x="303187" y="353060"/>
                </a:lnTo>
                <a:lnTo>
                  <a:pt x="315950" y="339090"/>
                </a:lnTo>
                <a:lnTo>
                  <a:pt x="325887" y="327660"/>
                </a:lnTo>
                <a:lnTo>
                  <a:pt x="303187" y="327660"/>
                </a:lnTo>
                <a:lnTo>
                  <a:pt x="302053" y="326390"/>
                </a:lnTo>
                <a:close/>
              </a:path>
              <a:path w="434975" h="429260">
                <a:moveTo>
                  <a:pt x="218960" y="295910"/>
                </a:moveTo>
                <a:lnTo>
                  <a:pt x="191808" y="295910"/>
                </a:lnTo>
                <a:lnTo>
                  <a:pt x="202920" y="302260"/>
                </a:lnTo>
                <a:lnTo>
                  <a:pt x="203746" y="303530"/>
                </a:lnTo>
                <a:lnTo>
                  <a:pt x="204927" y="306070"/>
                </a:lnTo>
                <a:lnTo>
                  <a:pt x="205257" y="307340"/>
                </a:lnTo>
                <a:lnTo>
                  <a:pt x="205257" y="308610"/>
                </a:lnTo>
                <a:lnTo>
                  <a:pt x="200063" y="326390"/>
                </a:lnTo>
                <a:lnTo>
                  <a:pt x="199783" y="327660"/>
                </a:lnTo>
                <a:lnTo>
                  <a:pt x="199770" y="334010"/>
                </a:lnTo>
                <a:lnTo>
                  <a:pt x="201472" y="337820"/>
                </a:lnTo>
                <a:lnTo>
                  <a:pt x="204520" y="341630"/>
                </a:lnTo>
                <a:lnTo>
                  <a:pt x="207556" y="344170"/>
                </a:lnTo>
                <a:lnTo>
                  <a:pt x="211823" y="346710"/>
                </a:lnTo>
                <a:lnTo>
                  <a:pt x="241934" y="349250"/>
                </a:lnTo>
                <a:lnTo>
                  <a:pt x="247776" y="349250"/>
                </a:lnTo>
                <a:lnTo>
                  <a:pt x="252158" y="347980"/>
                </a:lnTo>
                <a:lnTo>
                  <a:pt x="256298" y="345440"/>
                </a:lnTo>
                <a:lnTo>
                  <a:pt x="260413" y="344170"/>
                </a:lnTo>
                <a:lnTo>
                  <a:pt x="264248" y="341630"/>
                </a:lnTo>
                <a:lnTo>
                  <a:pt x="267385" y="337820"/>
                </a:lnTo>
                <a:lnTo>
                  <a:pt x="273608" y="331470"/>
                </a:lnTo>
                <a:lnTo>
                  <a:pt x="242620" y="331470"/>
                </a:lnTo>
                <a:lnTo>
                  <a:pt x="217601" y="330200"/>
                </a:lnTo>
                <a:lnTo>
                  <a:pt x="216954" y="330200"/>
                </a:lnTo>
                <a:lnTo>
                  <a:pt x="217030" y="328930"/>
                </a:lnTo>
                <a:lnTo>
                  <a:pt x="222148" y="312420"/>
                </a:lnTo>
                <a:lnTo>
                  <a:pt x="222415" y="309880"/>
                </a:lnTo>
                <a:lnTo>
                  <a:pt x="222402" y="303530"/>
                </a:lnTo>
                <a:lnTo>
                  <a:pt x="221373" y="299720"/>
                </a:lnTo>
                <a:lnTo>
                  <a:pt x="219570" y="297180"/>
                </a:lnTo>
                <a:lnTo>
                  <a:pt x="218960" y="295910"/>
                </a:lnTo>
                <a:close/>
              </a:path>
              <a:path w="434975" h="429260">
                <a:moveTo>
                  <a:pt x="303187" y="129540"/>
                </a:moveTo>
                <a:lnTo>
                  <a:pt x="269817" y="137160"/>
                </a:lnTo>
                <a:lnTo>
                  <a:pt x="242541" y="154940"/>
                </a:lnTo>
                <a:lnTo>
                  <a:pt x="224137" y="181610"/>
                </a:lnTo>
                <a:lnTo>
                  <a:pt x="217385" y="214630"/>
                </a:lnTo>
                <a:lnTo>
                  <a:pt x="222162" y="238760"/>
                </a:lnTo>
                <a:lnTo>
                  <a:pt x="234313" y="264160"/>
                </a:lnTo>
                <a:lnTo>
                  <a:pt x="250566" y="289560"/>
                </a:lnTo>
                <a:lnTo>
                  <a:pt x="267652" y="312420"/>
                </a:lnTo>
                <a:lnTo>
                  <a:pt x="254558" y="326390"/>
                </a:lnTo>
                <a:lnTo>
                  <a:pt x="253771" y="327660"/>
                </a:lnTo>
                <a:lnTo>
                  <a:pt x="251777" y="328930"/>
                </a:lnTo>
                <a:lnTo>
                  <a:pt x="247230" y="331470"/>
                </a:lnTo>
                <a:lnTo>
                  <a:pt x="273608" y="331470"/>
                </a:lnTo>
                <a:lnTo>
                  <a:pt x="278587" y="326390"/>
                </a:lnTo>
                <a:lnTo>
                  <a:pt x="302053" y="326390"/>
                </a:lnTo>
                <a:lnTo>
                  <a:pt x="263495" y="283210"/>
                </a:lnTo>
                <a:lnTo>
                  <a:pt x="243112" y="256540"/>
                </a:lnTo>
                <a:lnTo>
                  <a:pt x="235603" y="237490"/>
                </a:lnTo>
                <a:lnTo>
                  <a:pt x="234530" y="214630"/>
                </a:lnTo>
                <a:lnTo>
                  <a:pt x="239925" y="187960"/>
                </a:lnTo>
                <a:lnTo>
                  <a:pt x="254638" y="166370"/>
                </a:lnTo>
                <a:lnTo>
                  <a:pt x="276461" y="152400"/>
                </a:lnTo>
                <a:lnTo>
                  <a:pt x="303187" y="147320"/>
                </a:lnTo>
                <a:lnTo>
                  <a:pt x="354263" y="147320"/>
                </a:lnTo>
                <a:lnTo>
                  <a:pt x="347841" y="142240"/>
                </a:lnTo>
                <a:lnTo>
                  <a:pt x="326766" y="133350"/>
                </a:lnTo>
                <a:lnTo>
                  <a:pt x="303187" y="129540"/>
                </a:lnTo>
                <a:close/>
              </a:path>
              <a:path w="434975" h="429260">
                <a:moveTo>
                  <a:pt x="354263" y="147320"/>
                </a:moveTo>
                <a:lnTo>
                  <a:pt x="303187" y="147320"/>
                </a:lnTo>
                <a:lnTo>
                  <a:pt x="329905" y="152400"/>
                </a:lnTo>
                <a:lnTo>
                  <a:pt x="351724" y="166370"/>
                </a:lnTo>
                <a:lnTo>
                  <a:pt x="366436" y="187960"/>
                </a:lnTo>
                <a:lnTo>
                  <a:pt x="371830" y="214630"/>
                </a:lnTo>
                <a:lnTo>
                  <a:pt x="361105" y="248920"/>
                </a:lnTo>
                <a:lnTo>
                  <a:pt x="337508" y="285750"/>
                </a:lnTo>
                <a:lnTo>
                  <a:pt x="313912" y="314960"/>
                </a:lnTo>
                <a:lnTo>
                  <a:pt x="303187" y="327660"/>
                </a:lnTo>
                <a:lnTo>
                  <a:pt x="325887" y="327660"/>
                </a:lnTo>
                <a:lnTo>
                  <a:pt x="332511" y="320040"/>
                </a:lnTo>
                <a:lnTo>
                  <a:pt x="357046" y="288290"/>
                </a:lnTo>
                <a:lnTo>
                  <a:pt x="379292" y="250190"/>
                </a:lnTo>
                <a:lnTo>
                  <a:pt x="388988" y="214630"/>
                </a:lnTo>
                <a:lnTo>
                  <a:pt x="388988" y="207010"/>
                </a:lnTo>
                <a:lnTo>
                  <a:pt x="387730" y="198120"/>
                </a:lnTo>
                <a:lnTo>
                  <a:pt x="385508" y="190500"/>
                </a:lnTo>
                <a:lnTo>
                  <a:pt x="431949" y="190500"/>
                </a:lnTo>
                <a:lnTo>
                  <a:pt x="431066" y="182880"/>
                </a:lnTo>
                <a:lnTo>
                  <a:pt x="415010" y="182880"/>
                </a:lnTo>
                <a:lnTo>
                  <a:pt x="407352" y="179070"/>
                </a:lnTo>
                <a:lnTo>
                  <a:pt x="404177" y="177800"/>
                </a:lnTo>
                <a:lnTo>
                  <a:pt x="400748" y="176530"/>
                </a:lnTo>
                <a:lnTo>
                  <a:pt x="397160" y="175260"/>
                </a:lnTo>
                <a:lnTo>
                  <a:pt x="378828" y="175260"/>
                </a:lnTo>
                <a:lnTo>
                  <a:pt x="365500" y="156210"/>
                </a:lnTo>
                <a:lnTo>
                  <a:pt x="354263" y="147320"/>
                </a:lnTo>
                <a:close/>
              </a:path>
              <a:path w="434975" h="429260">
                <a:moveTo>
                  <a:pt x="98742" y="208280"/>
                </a:moveTo>
                <a:lnTo>
                  <a:pt x="89039" y="208280"/>
                </a:lnTo>
                <a:lnTo>
                  <a:pt x="84315" y="209550"/>
                </a:lnTo>
                <a:lnTo>
                  <a:pt x="79971" y="212090"/>
                </a:lnTo>
                <a:lnTo>
                  <a:pt x="63411" y="220980"/>
                </a:lnTo>
                <a:lnTo>
                  <a:pt x="61163" y="223520"/>
                </a:lnTo>
                <a:lnTo>
                  <a:pt x="58013" y="228600"/>
                </a:lnTo>
                <a:lnTo>
                  <a:pt x="57162" y="231140"/>
                </a:lnTo>
                <a:lnTo>
                  <a:pt x="57137" y="238760"/>
                </a:lnTo>
                <a:lnTo>
                  <a:pt x="59093" y="243840"/>
                </a:lnTo>
                <a:lnTo>
                  <a:pt x="62331" y="246380"/>
                </a:lnTo>
                <a:lnTo>
                  <a:pt x="70802" y="255270"/>
                </a:lnTo>
                <a:lnTo>
                  <a:pt x="71843" y="257810"/>
                </a:lnTo>
                <a:lnTo>
                  <a:pt x="73240" y="261620"/>
                </a:lnTo>
                <a:lnTo>
                  <a:pt x="73634" y="262890"/>
                </a:lnTo>
                <a:lnTo>
                  <a:pt x="73558" y="266700"/>
                </a:lnTo>
                <a:lnTo>
                  <a:pt x="71907" y="274320"/>
                </a:lnTo>
                <a:lnTo>
                  <a:pt x="71564" y="275590"/>
                </a:lnTo>
                <a:lnTo>
                  <a:pt x="70345" y="278130"/>
                </a:lnTo>
                <a:lnTo>
                  <a:pt x="68719" y="281940"/>
                </a:lnTo>
                <a:lnTo>
                  <a:pt x="52019" y="298450"/>
                </a:lnTo>
                <a:lnTo>
                  <a:pt x="45973" y="304800"/>
                </a:lnTo>
                <a:lnTo>
                  <a:pt x="41655" y="309880"/>
                </a:lnTo>
                <a:lnTo>
                  <a:pt x="65392" y="309880"/>
                </a:lnTo>
                <a:lnTo>
                  <a:pt x="88734" y="276860"/>
                </a:lnTo>
                <a:lnTo>
                  <a:pt x="90652" y="267970"/>
                </a:lnTo>
                <a:lnTo>
                  <a:pt x="90804" y="266700"/>
                </a:lnTo>
                <a:lnTo>
                  <a:pt x="90804" y="260350"/>
                </a:lnTo>
                <a:lnTo>
                  <a:pt x="90017" y="256540"/>
                </a:lnTo>
                <a:lnTo>
                  <a:pt x="88671" y="252730"/>
                </a:lnTo>
                <a:lnTo>
                  <a:pt x="87299" y="250190"/>
                </a:lnTo>
                <a:lnTo>
                  <a:pt x="85382" y="246380"/>
                </a:lnTo>
                <a:lnTo>
                  <a:pt x="74726" y="234950"/>
                </a:lnTo>
                <a:lnTo>
                  <a:pt x="88722" y="226060"/>
                </a:lnTo>
                <a:lnTo>
                  <a:pt x="89573" y="226060"/>
                </a:lnTo>
                <a:lnTo>
                  <a:pt x="91592" y="224790"/>
                </a:lnTo>
                <a:lnTo>
                  <a:pt x="162686" y="224790"/>
                </a:lnTo>
                <a:lnTo>
                  <a:pt x="166128" y="222250"/>
                </a:lnTo>
                <a:lnTo>
                  <a:pt x="123291" y="222250"/>
                </a:lnTo>
                <a:lnTo>
                  <a:pt x="122313" y="220980"/>
                </a:lnTo>
                <a:lnTo>
                  <a:pt x="108445" y="212090"/>
                </a:lnTo>
                <a:lnTo>
                  <a:pt x="103847" y="209550"/>
                </a:lnTo>
                <a:lnTo>
                  <a:pt x="98742" y="208280"/>
                </a:lnTo>
                <a:close/>
              </a:path>
              <a:path w="434975" h="429260">
                <a:moveTo>
                  <a:pt x="162686" y="224790"/>
                </a:moveTo>
                <a:lnTo>
                  <a:pt x="95999" y="224790"/>
                </a:lnTo>
                <a:lnTo>
                  <a:pt x="98272" y="226060"/>
                </a:lnTo>
                <a:lnTo>
                  <a:pt x="99174" y="226060"/>
                </a:lnTo>
                <a:lnTo>
                  <a:pt x="113029" y="234950"/>
                </a:lnTo>
                <a:lnTo>
                  <a:pt x="117830" y="238760"/>
                </a:lnTo>
                <a:lnTo>
                  <a:pt x="123151" y="240030"/>
                </a:lnTo>
                <a:lnTo>
                  <a:pt x="132841" y="240030"/>
                </a:lnTo>
                <a:lnTo>
                  <a:pt x="137261" y="238760"/>
                </a:lnTo>
                <a:lnTo>
                  <a:pt x="141427" y="236220"/>
                </a:lnTo>
                <a:lnTo>
                  <a:pt x="158368" y="227330"/>
                </a:lnTo>
                <a:lnTo>
                  <a:pt x="162686" y="224790"/>
                </a:lnTo>
                <a:close/>
              </a:path>
              <a:path w="434975" h="429260">
                <a:moveTo>
                  <a:pt x="217373" y="0"/>
                </a:moveTo>
                <a:lnTo>
                  <a:pt x="193151" y="1270"/>
                </a:lnTo>
                <a:lnTo>
                  <a:pt x="169719" y="5080"/>
                </a:lnTo>
                <a:lnTo>
                  <a:pt x="147207" y="11430"/>
                </a:lnTo>
                <a:lnTo>
                  <a:pt x="125742" y="20320"/>
                </a:lnTo>
                <a:lnTo>
                  <a:pt x="180720" y="20320"/>
                </a:lnTo>
                <a:lnTo>
                  <a:pt x="173812" y="31750"/>
                </a:lnTo>
                <a:lnTo>
                  <a:pt x="172986" y="36830"/>
                </a:lnTo>
                <a:lnTo>
                  <a:pt x="173012" y="45720"/>
                </a:lnTo>
                <a:lnTo>
                  <a:pt x="174269" y="52070"/>
                </a:lnTo>
                <a:lnTo>
                  <a:pt x="177647" y="55880"/>
                </a:lnTo>
                <a:lnTo>
                  <a:pt x="191401" y="74930"/>
                </a:lnTo>
                <a:lnTo>
                  <a:pt x="192354" y="77470"/>
                </a:lnTo>
                <a:lnTo>
                  <a:pt x="193624" y="82550"/>
                </a:lnTo>
                <a:lnTo>
                  <a:pt x="193979" y="83820"/>
                </a:lnTo>
                <a:lnTo>
                  <a:pt x="193979" y="87630"/>
                </a:lnTo>
                <a:lnTo>
                  <a:pt x="193801" y="88900"/>
                </a:lnTo>
                <a:lnTo>
                  <a:pt x="190423" y="106680"/>
                </a:lnTo>
                <a:lnTo>
                  <a:pt x="190245" y="107950"/>
                </a:lnTo>
                <a:lnTo>
                  <a:pt x="189166" y="110490"/>
                </a:lnTo>
                <a:lnTo>
                  <a:pt x="187578" y="111760"/>
                </a:lnTo>
                <a:lnTo>
                  <a:pt x="186029" y="114300"/>
                </a:lnTo>
                <a:lnTo>
                  <a:pt x="183959" y="115570"/>
                </a:lnTo>
                <a:lnTo>
                  <a:pt x="182816" y="116840"/>
                </a:lnTo>
                <a:lnTo>
                  <a:pt x="159867" y="127000"/>
                </a:lnTo>
                <a:lnTo>
                  <a:pt x="152526" y="130810"/>
                </a:lnTo>
                <a:lnTo>
                  <a:pt x="148234" y="137160"/>
                </a:lnTo>
                <a:lnTo>
                  <a:pt x="148234" y="147320"/>
                </a:lnTo>
                <a:lnTo>
                  <a:pt x="148831" y="151130"/>
                </a:lnTo>
                <a:lnTo>
                  <a:pt x="160261" y="175260"/>
                </a:lnTo>
                <a:lnTo>
                  <a:pt x="160832" y="176530"/>
                </a:lnTo>
                <a:lnTo>
                  <a:pt x="161607" y="181610"/>
                </a:lnTo>
                <a:lnTo>
                  <a:pt x="161823" y="182880"/>
                </a:lnTo>
                <a:lnTo>
                  <a:pt x="161823" y="187960"/>
                </a:lnTo>
                <a:lnTo>
                  <a:pt x="161645" y="189230"/>
                </a:lnTo>
                <a:lnTo>
                  <a:pt x="158648" y="201930"/>
                </a:lnTo>
                <a:lnTo>
                  <a:pt x="158368" y="203200"/>
                </a:lnTo>
                <a:lnTo>
                  <a:pt x="157124" y="205740"/>
                </a:lnTo>
                <a:lnTo>
                  <a:pt x="155422" y="208280"/>
                </a:lnTo>
                <a:lnTo>
                  <a:pt x="153758" y="209550"/>
                </a:lnTo>
                <a:lnTo>
                  <a:pt x="151574" y="212090"/>
                </a:lnTo>
                <a:lnTo>
                  <a:pt x="150317" y="212090"/>
                </a:lnTo>
                <a:lnTo>
                  <a:pt x="133362" y="220980"/>
                </a:lnTo>
                <a:lnTo>
                  <a:pt x="132499" y="222250"/>
                </a:lnTo>
                <a:lnTo>
                  <a:pt x="166128" y="222250"/>
                </a:lnTo>
                <a:lnTo>
                  <a:pt x="169049" y="218440"/>
                </a:lnTo>
                <a:lnTo>
                  <a:pt x="171932" y="214630"/>
                </a:lnTo>
                <a:lnTo>
                  <a:pt x="174256" y="210820"/>
                </a:lnTo>
                <a:lnTo>
                  <a:pt x="175386" y="205740"/>
                </a:lnTo>
                <a:lnTo>
                  <a:pt x="178155" y="194310"/>
                </a:lnTo>
                <a:lnTo>
                  <a:pt x="178752" y="190500"/>
                </a:lnTo>
                <a:lnTo>
                  <a:pt x="178981" y="187960"/>
                </a:lnTo>
                <a:lnTo>
                  <a:pt x="178879" y="181610"/>
                </a:lnTo>
                <a:lnTo>
                  <a:pt x="178676" y="179070"/>
                </a:lnTo>
                <a:lnTo>
                  <a:pt x="177507" y="172720"/>
                </a:lnTo>
                <a:lnTo>
                  <a:pt x="176669" y="170180"/>
                </a:lnTo>
                <a:lnTo>
                  <a:pt x="165646" y="146050"/>
                </a:lnTo>
                <a:lnTo>
                  <a:pt x="165404" y="144780"/>
                </a:lnTo>
                <a:lnTo>
                  <a:pt x="165404" y="143510"/>
                </a:lnTo>
                <a:lnTo>
                  <a:pt x="166052" y="142240"/>
                </a:lnTo>
                <a:lnTo>
                  <a:pt x="167068" y="142240"/>
                </a:lnTo>
                <a:lnTo>
                  <a:pt x="190017" y="132080"/>
                </a:lnTo>
                <a:lnTo>
                  <a:pt x="207302" y="109220"/>
                </a:lnTo>
                <a:lnTo>
                  <a:pt x="211010" y="90170"/>
                </a:lnTo>
                <a:lnTo>
                  <a:pt x="211073" y="88900"/>
                </a:lnTo>
                <a:lnTo>
                  <a:pt x="211137" y="82550"/>
                </a:lnTo>
                <a:lnTo>
                  <a:pt x="210540" y="78740"/>
                </a:lnTo>
                <a:lnTo>
                  <a:pt x="208406" y="71120"/>
                </a:lnTo>
                <a:lnTo>
                  <a:pt x="206921" y="67310"/>
                </a:lnTo>
                <a:lnTo>
                  <a:pt x="204673" y="64770"/>
                </a:lnTo>
                <a:lnTo>
                  <a:pt x="191617" y="46990"/>
                </a:lnTo>
                <a:lnTo>
                  <a:pt x="190906" y="45720"/>
                </a:lnTo>
                <a:lnTo>
                  <a:pt x="190080" y="43180"/>
                </a:lnTo>
                <a:lnTo>
                  <a:pt x="190106" y="39370"/>
                </a:lnTo>
                <a:lnTo>
                  <a:pt x="190588" y="36830"/>
                </a:lnTo>
                <a:lnTo>
                  <a:pt x="191058" y="36830"/>
                </a:lnTo>
                <a:lnTo>
                  <a:pt x="201891" y="17780"/>
                </a:lnTo>
                <a:lnTo>
                  <a:pt x="207009" y="16510"/>
                </a:lnTo>
                <a:lnTo>
                  <a:pt x="298895" y="16510"/>
                </a:lnTo>
                <a:lnTo>
                  <a:pt x="267219" y="5080"/>
                </a:lnTo>
                <a:lnTo>
                  <a:pt x="217373" y="0"/>
                </a:lnTo>
                <a:close/>
              </a:path>
              <a:path w="434975" h="429260">
                <a:moveTo>
                  <a:pt x="51918" y="139700"/>
                </a:moveTo>
                <a:lnTo>
                  <a:pt x="32130" y="139700"/>
                </a:lnTo>
                <a:lnTo>
                  <a:pt x="41417" y="151130"/>
                </a:lnTo>
                <a:lnTo>
                  <a:pt x="49942" y="162560"/>
                </a:lnTo>
                <a:lnTo>
                  <a:pt x="56962" y="170180"/>
                </a:lnTo>
                <a:lnTo>
                  <a:pt x="61734" y="175260"/>
                </a:lnTo>
                <a:lnTo>
                  <a:pt x="74358" y="189230"/>
                </a:lnTo>
                <a:lnTo>
                  <a:pt x="86982" y="175260"/>
                </a:lnTo>
                <a:lnTo>
                  <a:pt x="97485" y="163830"/>
                </a:lnTo>
                <a:lnTo>
                  <a:pt x="74358" y="163830"/>
                </a:lnTo>
                <a:lnTo>
                  <a:pt x="51918" y="139700"/>
                </a:lnTo>
                <a:close/>
              </a:path>
              <a:path w="434975" h="429260">
                <a:moveTo>
                  <a:pt x="298895" y="16510"/>
                </a:moveTo>
                <a:lnTo>
                  <a:pt x="217373" y="16510"/>
                </a:lnTo>
                <a:lnTo>
                  <a:pt x="265506" y="22860"/>
                </a:lnTo>
                <a:lnTo>
                  <a:pt x="309438" y="39370"/>
                </a:lnTo>
                <a:lnTo>
                  <a:pt x="347762" y="64770"/>
                </a:lnTo>
                <a:lnTo>
                  <a:pt x="379070" y="97790"/>
                </a:lnTo>
                <a:lnTo>
                  <a:pt x="401955" y="138430"/>
                </a:lnTo>
                <a:lnTo>
                  <a:pt x="415010" y="182880"/>
                </a:lnTo>
                <a:lnTo>
                  <a:pt x="431066" y="182880"/>
                </a:lnTo>
                <a:lnTo>
                  <a:pt x="412654" y="120650"/>
                </a:lnTo>
                <a:lnTo>
                  <a:pt x="386996" y="80010"/>
                </a:lnTo>
                <a:lnTo>
                  <a:pt x="353334" y="46990"/>
                </a:lnTo>
                <a:lnTo>
                  <a:pt x="312974" y="21590"/>
                </a:lnTo>
                <a:lnTo>
                  <a:pt x="298895" y="16510"/>
                </a:lnTo>
                <a:close/>
              </a:path>
              <a:path w="434975" h="429260">
                <a:moveTo>
                  <a:pt x="393572" y="173990"/>
                </a:moveTo>
                <a:lnTo>
                  <a:pt x="382358" y="173990"/>
                </a:lnTo>
                <a:lnTo>
                  <a:pt x="378828" y="175260"/>
                </a:lnTo>
                <a:lnTo>
                  <a:pt x="397160" y="175260"/>
                </a:lnTo>
                <a:lnTo>
                  <a:pt x="393572" y="173990"/>
                </a:lnTo>
                <a:close/>
              </a:path>
              <a:path w="434975" h="429260">
                <a:moveTo>
                  <a:pt x="121087" y="16510"/>
                </a:moveTo>
                <a:lnTo>
                  <a:pt x="74358" y="16510"/>
                </a:lnTo>
                <a:lnTo>
                  <a:pt x="96628" y="21590"/>
                </a:lnTo>
                <a:lnTo>
                  <a:pt x="114814" y="33020"/>
                </a:lnTo>
                <a:lnTo>
                  <a:pt x="127075" y="50800"/>
                </a:lnTo>
                <a:lnTo>
                  <a:pt x="131571" y="72390"/>
                </a:lnTo>
                <a:lnTo>
                  <a:pt x="122632" y="99060"/>
                </a:lnTo>
                <a:lnTo>
                  <a:pt x="102965" y="129540"/>
                </a:lnTo>
                <a:lnTo>
                  <a:pt x="83298" y="153670"/>
                </a:lnTo>
                <a:lnTo>
                  <a:pt x="74358" y="163830"/>
                </a:lnTo>
                <a:lnTo>
                  <a:pt x="97485" y="163830"/>
                </a:lnTo>
                <a:lnTo>
                  <a:pt x="100986" y="160020"/>
                </a:lnTo>
                <a:lnTo>
                  <a:pt x="121727" y="132080"/>
                </a:lnTo>
                <a:lnTo>
                  <a:pt x="140533" y="101600"/>
                </a:lnTo>
                <a:lnTo>
                  <a:pt x="148729" y="72390"/>
                </a:lnTo>
                <a:lnTo>
                  <a:pt x="147947" y="60960"/>
                </a:lnTo>
                <a:lnTo>
                  <a:pt x="145678" y="52070"/>
                </a:lnTo>
                <a:lnTo>
                  <a:pt x="142043" y="41910"/>
                </a:lnTo>
                <a:lnTo>
                  <a:pt x="137159" y="33020"/>
                </a:lnTo>
                <a:lnTo>
                  <a:pt x="158411" y="25400"/>
                </a:lnTo>
                <a:lnTo>
                  <a:pt x="180720" y="20320"/>
                </a:lnTo>
                <a:lnTo>
                  <a:pt x="125742" y="20320"/>
                </a:lnTo>
                <a:lnTo>
                  <a:pt x="121087" y="16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422577" y="1417258"/>
            <a:ext cx="543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394551" y="1269840"/>
            <a:ext cx="49412" cy="48869"/>
          </a:xfrm>
          <a:custGeom>
            <a:avLst/>
            <a:gdLst/>
            <a:ahLst/>
            <a:cxnLst/>
            <a:rect l="l" t="t" r="r" b="b"/>
            <a:pathLst>
              <a:path w="57785" h="57150">
                <a:moveTo>
                  <a:pt x="28600" y="0"/>
                </a:moveTo>
                <a:lnTo>
                  <a:pt x="17458" y="2224"/>
                </a:lnTo>
                <a:lnTo>
                  <a:pt x="8367" y="8291"/>
                </a:lnTo>
                <a:lnTo>
                  <a:pt x="2244" y="17289"/>
                </a:lnTo>
                <a:lnTo>
                  <a:pt x="0" y="28308"/>
                </a:lnTo>
                <a:lnTo>
                  <a:pt x="2247" y="39324"/>
                </a:lnTo>
                <a:lnTo>
                  <a:pt x="8375" y="48318"/>
                </a:lnTo>
                <a:lnTo>
                  <a:pt x="17466" y="54381"/>
                </a:lnTo>
                <a:lnTo>
                  <a:pt x="28600" y="56603"/>
                </a:lnTo>
                <a:lnTo>
                  <a:pt x="39741" y="54381"/>
                </a:lnTo>
                <a:lnTo>
                  <a:pt x="48836" y="48318"/>
                </a:lnTo>
                <a:lnTo>
                  <a:pt x="54753" y="39636"/>
                </a:lnTo>
                <a:lnTo>
                  <a:pt x="22275" y="39624"/>
                </a:lnTo>
                <a:lnTo>
                  <a:pt x="17170" y="34544"/>
                </a:lnTo>
                <a:lnTo>
                  <a:pt x="17170" y="22059"/>
                </a:lnTo>
                <a:lnTo>
                  <a:pt x="22288" y="16979"/>
                </a:lnTo>
                <a:lnTo>
                  <a:pt x="54755" y="16979"/>
                </a:lnTo>
                <a:lnTo>
                  <a:pt x="48829" y="8286"/>
                </a:lnTo>
                <a:lnTo>
                  <a:pt x="39732" y="2222"/>
                </a:lnTo>
                <a:lnTo>
                  <a:pt x="28600" y="0"/>
                </a:lnTo>
                <a:close/>
              </a:path>
              <a:path w="57785" h="57150">
                <a:moveTo>
                  <a:pt x="54755" y="16979"/>
                </a:moveTo>
                <a:lnTo>
                  <a:pt x="34912" y="16979"/>
                </a:lnTo>
                <a:lnTo>
                  <a:pt x="40043" y="22059"/>
                </a:lnTo>
                <a:lnTo>
                  <a:pt x="40043" y="34544"/>
                </a:lnTo>
                <a:lnTo>
                  <a:pt x="34912" y="39624"/>
                </a:lnTo>
                <a:lnTo>
                  <a:pt x="22288" y="39636"/>
                </a:lnTo>
                <a:lnTo>
                  <a:pt x="54762" y="39624"/>
                </a:lnTo>
                <a:lnTo>
                  <a:pt x="54966" y="39324"/>
                </a:lnTo>
                <a:lnTo>
                  <a:pt x="57213" y="28308"/>
                </a:lnTo>
                <a:lnTo>
                  <a:pt x="54962" y="17284"/>
                </a:lnTo>
                <a:lnTo>
                  <a:pt x="54755" y="16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149023" y="5300352"/>
            <a:ext cx="349687" cy="162898"/>
          </a:xfrm>
          <a:custGeom>
            <a:avLst/>
            <a:gdLst/>
            <a:ahLst/>
            <a:cxnLst/>
            <a:rect l="l" t="t" r="r" b="b"/>
            <a:pathLst>
              <a:path w="408939" h="190500">
                <a:moveTo>
                  <a:pt x="151574" y="0"/>
                </a:moveTo>
                <a:lnTo>
                  <a:pt x="136550" y="0"/>
                </a:lnTo>
                <a:lnTo>
                  <a:pt x="136550" y="9347"/>
                </a:lnTo>
                <a:lnTo>
                  <a:pt x="71932" y="30302"/>
                </a:lnTo>
                <a:lnTo>
                  <a:pt x="35221" y="54316"/>
                </a:lnTo>
                <a:lnTo>
                  <a:pt x="16560" y="93332"/>
                </a:lnTo>
                <a:lnTo>
                  <a:pt x="0" y="189966"/>
                </a:lnTo>
                <a:lnTo>
                  <a:pt x="408317" y="189966"/>
                </a:lnTo>
                <a:lnTo>
                  <a:pt x="405812" y="175361"/>
                </a:lnTo>
                <a:lnTo>
                  <a:pt x="17741" y="175361"/>
                </a:lnTo>
                <a:lnTo>
                  <a:pt x="31381" y="95745"/>
                </a:lnTo>
                <a:lnTo>
                  <a:pt x="60137" y="52093"/>
                </a:lnTo>
                <a:lnTo>
                  <a:pt x="121539" y="29616"/>
                </a:lnTo>
                <a:lnTo>
                  <a:pt x="136550" y="29616"/>
                </a:lnTo>
                <a:lnTo>
                  <a:pt x="136550" y="24752"/>
                </a:lnTo>
                <a:lnTo>
                  <a:pt x="138747" y="24041"/>
                </a:lnTo>
                <a:lnTo>
                  <a:pt x="154228" y="24041"/>
                </a:lnTo>
                <a:lnTo>
                  <a:pt x="151574" y="13715"/>
                </a:lnTo>
                <a:lnTo>
                  <a:pt x="151574" y="0"/>
                </a:lnTo>
                <a:close/>
              </a:path>
              <a:path w="408939" h="190500">
                <a:moveTo>
                  <a:pt x="76504" y="108877"/>
                </a:moveTo>
                <a:lnTo>
                  <a:pt x="69672" y="175361"/>
                </a:lnTo>
                <a:lnTo>
                  <a:pt x="84759" y="175361"/>
                </a:lnTo>
                <a:lnTo>
                  <a:pt x="91452" y="110324"/>
                </a:lnTo>
                <a:lnTo>
                  <a:pt x="76504" y="108877"/>
                </a:lnTo>
                <a:close/>
              </a:path>
              <a:path w="408939" h="190500">
                <a:moveTo>
                  <a:pt x="211670" y="58458"/>
                </a:moveTo>
                <a:lnTo>
                  <a:pt x="196646" y="58458"/>
                </a:lnTo>
                <a:lnTo>
                  <a:pt x="196646" y="175361"/>
                </a:lnTo>
                <a:lnTo>
                  <a:pt x="211670" y="175361"/>
                </a:lnTo>
                <a:lnTo>
                  <a:pt x="211670" y="58458"/>
                </a:lnTo>
                <a:close/>
              </a:path>
              <a:path w="408939" h="190500">
                <a:moveTo>
                  <a:pt x="336406" y="153568"/>
                </a:moveTo>
                <a:lnTo>
                  <a:pt x="321310" y="153568"/>
                </a:lnTo>
                <a:lnTo>
                  <a:pt x="323545" y="175361"/>
                </a:lnTo>
                <a:lnTo>
                  <a:pt x="338645" y="175361"/>
                </a:lnTo>
                <a:lnTo>
                  <a:pt x="336406" y="153568"/>
                </a:lnTo>
                <a:close/>
              </a:path>
              <a:path w="408939" h="190500">
                <a:moveTo>
                  <a:pt x="334269" y="29616"/>
                </a:moveTo>
                <a:lnTo>
                  <a:pt x="286778" y="29616"/>
                </a:lnTo>
                <a:lnTo>
                  <a:pt x="331635" y="44157"/>
                </a:lnTo>
                <a:lnTo>
                  <a:pt x="348184" y="52093"/>
                </a:lnTo>
                <a:lnTo>
                  <a:pt x="361673" y="63817"/>
                </a:lnTo>
                <a:lnTo>
                  <a:pt x="371472" y="78608"/>
                </a:lnTo>
                <a:lnTo>
                  <a:pt x="376948" y="95745"/>
                </a:lnTo>
                <a:lnTo>
                  <a:pt x="390575" y="175361"/>
                </a:lnTo>
                <a:lnTo>
                  <a:pt x="405812" y="175361"/>
                </a:lnTo>
                <a:lnTo>
                  <a:pt x="391744" y="93332"/>
                </a:lnTo>
                <a:lnTo>
                  <a:pt x="373094" y="54316"/>
                </a:lnTo>
                <a:lnTo>
                  <a:pt x="336384" y="30302"/>
                </a:lnTo>
                <a:lnTo>
                  <a:pt x="334269" y="29616"/>
                </a:lnTo>
                <a:close/>
              </a:path>
              <a:path w="408939" h="190500">
                <a:moveTo>
                  <a:pt x="317074" y="24041"/>
                </a:moveTo>
                <a:lnTo>
                  <a:pt x="269570" y="24041"/>
                </a:lnTo>
                <a:lnTo>
                  <a:pt x="271754" y="24752"/>
                </a:lnTo>
                <a:lnTo>
                  <a:pt x="271754" y="83159"/>
                </a:lnTo>
                <a:lnTo>
                  <a:pt x="236381" y="101625"/>
                </a:lnTo>
                <a:lnTo>
                  <a:pt x="226695" y="123151"/>
                </a:lnTo>
                <a:lnTo>
                  <a:pt x="226695" y="131521"/>
                </a:lnTo>
                <a:lnTo>
                  <a:pt x="229059" y="142886"/>
                </a:lnTo>
                <a:lnTo>
                  <a:pt x="235502" y="152176"/>
                </a:lnTo>
                <a:lnTo>
                  <a:pt x="245050" y="158444"/>
                </a:lnTo>
                <a:lnTo>
                  <a:pt x="256730" y="160743"/>
                </a:lnTo>
                <a:lnTo>
                  <a:pt x="264248" y="160743"/>
                </a:lnTo>
                <a:lnTo>
                  <a:pt x="264248" y="146138"/>
                </a:lnTo>
                <a:lnTo>
                  <a:pt x="248450" y="146138"/>
                </a:lnTo>
                <a:lnTo>
                  <a:pt x="241719" y="139572"/>
                </a:lnTo>
                <a:lnTo>
                  <a:pt x="241719" y="117576"/>
                </a:lnTo>
                <a:lnTo>
                  <a:pt x="244894" y="112572"/>
                </a:lnTo>
                <a:lnTo>
                  <a:pt x="279273" y="95846"/>
                </a:lnTo>
                <a:lnTo>
                  <a:pt x="312872" y="95846"/>
                </a:lnTo>
                <a:lnTo>
                  <a:pt x="286778" y="83159"/>
                </a:lnTo>
                <a:lnTo>
                  <a:pt x="286778" y="29616"/>
                </a:lnTo>
                <a:lnTo>
                  <a:pt x="334269" y="29616"/>
                </a:lnTo>
                <a:lnTo>
                  <a:pt x="317074" y="24041"/>
                </a:lnTo>
                <a:close/>
              </a:path>
              <a:path w="408939" h="190500">
                <a:moveTo>
                  <a:pt x="312872" y="95846"/>
                </a:moveTo>
                <a:lnTo>
                  <a:pt x="279273" y="95846"/>
                </a:lnTo>
                <a:lnTo>
                  <a:pt x="313651" y="112572"/>
                </a:lnTo>
                <a:lnTo>
                  <a:pt x="316826" y="117576"/>
                </a:lnTo>
                <a:lnTo>
                  <a:pt x="316826" y="139572"/>
                </a:lnTo>
                <a:lnTo>
                  <a:pt x="310083" y="146138"/>
                </a:lnTo>
                <a:lnTo>
                  <a:pt x="294297" y="146138"/>
                </a:lnTo>
                <a:lnTo>
                  <a:pt x="294297" y="160743"/>
                </a:lnTo>
                <a:lnTo>
                  <a:pt x="309283" y="160743"/>
                </a:lnTo>
                <a:lnTo>
                  <a:pt x="316039" y="157975"/>
                </a:lnTo>
                <a:lnTo>
                  <a:pt x="321310" y="153568"/>
                </a:lnTo>
                <a:lnTo>
                  <a:pt x="336406" y="153568"/>
                </a:lnTo>
                <a:lnTo>
                  <a:pt x="331849" y="109219"/>
                </a:lnTo>
                <a:lnTo>
                  <a:pt x="328180" y="109219"/>
                </a:lnTo>
                <a:lnTo>
                  <a:pt x="325310" y="104063"/>
                </a:lnTo>
                <a:lnTo>
                  <a:pt x="320890" y="99745"/>
                </a:lnTo>
                <a:lnTo>
                  <a:pt x="312872" y="95846"/>
                </a:lnTo>
                <a:close/>
              </a:path>
              <a:path w="408939" h="190500">
                <a:moveTo>
                  <a:pt x="136550" y="29616"/>
                </a:moveTo>
                <a:lnTo>
                  <a:pt x="121539" y="29616"/>
                </a:lnTo>
                <a:lnTo>
                  <a:pt x="121539" y="96024"/>
                </a:lnTo>
                <a:lnTo>
                  <a:pt x="112562" y="99896"/>
                </a:lnTo>
                <a:lnTo>
                  <a:pt x="105419" y="106249"/>
                </a:lnTo>
                <a:lnTo>
                  <a:pt x="100700" y="114539"/>
                </a:lnTo>
                <a:lnTo>
                  <a:pt x="98996" y="124218"/>
                </a:lnTo>
                <a:lnTo>
                  <a:pt x="101360" y="135583"/>
                </a:lnTo>
                <a:lnTo>
                  <a:pt x="107805" y="144873"/>
                </a:lnTo>
                <a:lnTo>
                  <a:pt x="117357" y="151141"/>
                </a:lnTo>
                <a:lnTo>
                  <a:pt x="129044" y="153441"/>
                </a:lnTo>
                <a:lnTo>
                  <a:pt x="140731" y="151141"/>
                </a:lnTo>
                <a:lnTo>
                  <a:pt x="150283" y="144873"/>
                </a:lnTo>
                <a:lnTo>
                  <a:pt x="154480" y="138823"/>
                </a:lnTo>
                <a:lnTo>
                  <a:pt x="120764" y="138823"/>
                </a:lnTo>
                <a:lnTo>
                  <a:pt x="114020" y="132270"/>
                </a:lnTo>
                <a:lnTo>
                  <a:pt x="114020" y="116154"/>
                </a:lnTo>
                <a:lnTo>
                  <a:pt x="120764" y="109600"/>
                </a:lnTo>
                <a:lnTo>
                  <a:pt x="154577" y="109600"/>
                </a:lnTo>
                <a:lnTo>
                  <a:pt x="152669" y="106249"/>
                </a:lnTo>
                <a:lnTo>
                  <a:pt x="145526" y="99896"/>
                </a:lnTo>
                <a:lnTo>
                  <a:pt x="136550" y="96024"/>
                </a:lnTo>
                <a:lnTo>
                  <a:pt x="136550" y="29616"/>
                </a:lnTo>
                <a:close/>
              </a:path>
              <a:path w="408939" h="190500">
                <a:moveTo>
                  <a:pt x="154577" y="109600"/>
                </a:moveTo>
                <a:lnTo>
                  <a:pt x="137325" y="109600"/>
                </a:lnTo>
                <a:lnTo>
                  <a:pt x="144068" y="116154"/>
                </a:lnTo>
                <a:lnTo>
                  <a:pt x="144068" y="132270"/>
                </a:lnTo>
                <a:lnTo>
                  <a:pt x="137325" y="138823"/>
                </a:lnTo>
                <a:lnTo>
                  <a:pt x="154480" y="138823"/>
                </a:lnTo>
                <a:lnTo>
                  <a:pt x="156728" y="135583"/>
                </a:lnTo>
                <a:lnTo>
                  <a:pt x="159092" y="124218"/>
                </a:lnTo>
                <a:lnTo>
                  <a:pt x="157388" y="114539"/>
                </a:lnTo>
                <a:lnTo>
                  <a:pt x="154577" y="109600"/>
                </a:lnTo>
                <a:close/>
              </a:path>
              <a:path w="408939" h="190500">
                <a:moveTo>
                  <a:pt x="331812" y="108864"/>
                </a:moveTo>
                <a:lnTo>
                  <a:pt x="328180" y="109219"/>
                </a:lnTo>
                <a:lnTo>
                  <a:pt x="331849" y="109219"/>
                </a:lnTo>
                <a:lnTo>
                  <a:pt x="331812" y="108864"/>
                </a:lnTo>
                <a:close/>
              </a:path>
              <a:path w="408939" h="190500">
                <a:moveTo>
                  <a:pt x="154228" y="24041"/>
                </a:moveTo>
                <a:lnTo>
                  <a:pt x="138747" y="24041"/>
                </a:lnTo>
                <a:lnTo>
                  <a:pt x="155397" y="88798"/>
                </a:lnTo>
                <a:lnTo>
                  <a:pt x="182344" y="57340"/>
                </a:lnTo>
                <a:lnTo>
                  <a:pt x="162788" y="57340"/>
                </a:lnTo>
                <a:lnTo>
                  <a:pt x="154228" y="24041"/>
                </a:lnTo>
                <a:close/>
              </a:path>
              <a:path w="408939" h="190500">
                <a:moveTo>
                  <a:pt x="227704" y="36537"/>
                </a:moveTo>
                <a:lnTo>
                  <a:pt x="208140" y="36537"/>
                </a:lnTo>
                <a:lnTo>
                  <a:pt x="252920" y="88798"/>
                </a:lnTo>
                <a:lnTo>
                  <a:pt x="261008" y="57340"/>
                </a:lnTo>
                <a:lnTo>
                  <a:pt x="245516" y="57340"/>
                </a:lnTo>
                <a:lnTo>
                  <a:pt x="227704" y="36537"/>
                </a:lnTo>
                <a:close/>
              </a:path>
              <a:path w="408939" h="190500">
                <a:moveTo>
                  <a:pt x="215188" y="21920"/>
                </a:moveTo>
                <a:lnTo>
                  <a:pt x="193128" y="21920"/>
                </a:lnTo>
                <a:lnTo>
                  <a:pt x="162788" y="57340"/>
                </a:lnTo>
                <a:lnTo>
                  <a:pt x="182344" y="57340"/>
                </a:lnTo>
                <a:lnTo>
                  <a:pt x="200164" y="36537"/>
                </a:lnTo>
                <a:lnTo>
                  <a:pt x="227704" y="36537"/>
                </a:lnTo>
                <a:lnTo>
                  <a:pt x="215188" y="21920"/>
                </a:lnTo>
                <a:close/>
              </a:path>
              <a:path w="408939" h="190500">
                <a:moveTo>
                  <a:pt x="271754" y="0"/>
                </a:moveTo>
                <a:lnTo>
                  <a:pt x="256730" y="0"/>
                </a:lnTo>
                <a:lnTo>
                  <a:pt x="256730" y="13715"/>
                </a:lnTo>
                <a:lnTo>
                  <a:pt x="245516" y="57340"/>
                </a:lnTo>
                <a:lnTo>
                  <a:pt x="261008" y="57340"/>
                </a:lnTo>
                <a:lnTo>
                  <a:pt x="269570" y="24041"/>
                </a:lnTo>
                <a:lnTo>
                  <a:pt x="317074" y="24041"/>
                </a:lnTo>
                <a:lnTo>
                  <a:pt x="271754" y="9347"/>
                </a:lnTo>
                <a:lnTo>
                  <a:pt x="271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214411" y="5075433"/>
            <a:ext cx="218825" cy="231315"/>
          </a:xfrm>
          <a:custGeom>
            <a:avLst/>
            <a:gdLst/>
            <a:ahLst/>
            <a:cxnLst/>
            <a:rect l="l" t="t" r="r" b="b"/>
            <a:pathLst>
              <a:path w="255904" h="270510">
                <a:moveTo>
                  <a:pt x="127685" y="0"/>
                </a:moveTo>
                <a:lnTo>
                  <a:pt x="83871" y="8625"/>
                </a:lnTo>
                <a:lnTo>
                  <a:pt x="48056" y="32134"/>
                </a:lnTo>
                <a:lnTo>
                  <a:pt x="23890" y="66972"/>
                </a:lnTo>
                <a:lnTo>
                  <a:pt x="15024" y="109588"/>
                </a:lnTo>
                <a:lnTo>
                  <a:pt x="15024" y="131508"/>
                </a:lnTo>
                <a:lnTo>
                  <a:pt x="15252" y="131508"/>
                </a:lnTo>
                <a:lnTo>
                  <a:pt x="8990" y="137203"/>
                </a:lnTo>
                <a:lnTo>
                  <a:pt x="4178" y="144130"/>
                </a:lnTo>
                <a:lnTo>
                  <a:pt x="1090" y="152055"/>
                </a:lnTo>
                <a:lnTo>
                  <a:pt x="0" y="160743"/>
                </a:lnTo>
                <a:lnTo>
                  <a:pt x="2580" y="174006"/>
                </a:lnTo>
                <a:lnTo>
                  <a:pt x="9661" y="185061"/>
                </a:lnTo>
                <a:lnTo>
                  <a:pt x="20252" y="192987"/>
                </a:lnTo>
                <a:lnTo>
                  <a:pt x="33362" y="196862"/>
                </a:lnTo>
                <a:lnTo>
                  <a:pt x="36841" y="206265"/>
                </a:lnTo>
                <a:lnTo>
                  <a:pt x="83540" y="259638"/>
                </a:lnTo>
                <a:lnTo>
                  <a:pt x="110096" y="270332"/>
                </a:lnTo>
                <a:lnTo>
                  <a:pt x="145300" y="270332"/>
                </a:lnTo>
                <a:lnTo>
                  <a:pt x="175865" y="255727"/>
                </a:lnTo>
                <a:lnTo>
                  <a:pt x="104152" y="255727"/>
                </a:lnTo>
                <a:lnTo>
                  <a:pt x="98348" y="253390"/>
                </a:lnTo>
                <a:lnTo>
                  <a:pt x="64858" y="220814"/>
                </a:lnTo>
                <a:lnTo>
                  <a:pt x="46355" y="187241"/>
                </a:lnTo>
                <a:lnTo>
                  <a:pt x="45771" y="181419"/>
                </a:lnTo>
                <a:lnTo>
                  <a:pt x="30391" y="181419"/>
                </a:lnTo>
                <a:lnTo>
                  <a:pt x="24239" y="178310"/>
                </a:lnTo>
                <a:lnTo>
                  <a:pt x="19373" y="173596"/>
                </a:lnTo>
                <a:lnTo>
                  <a:pt x="16175" y="167624"/>
                </a:lnTo>
                <a:lnTo>
                  <a:pt x="15024" y="160743"/>
                </a:lnTo>
                <a:lnTo>
                  <a:pt x="16144" y="153941"/>
                </a:lnTo>
                <a:lnTo>
                  <a:pt x="19264" y="148023"/>
                </a:lnTo>
                <a:lnTo>
                  <a:pt x="24019" y="143322"/>
                </a:lnTo>
                <a:lnTo>
                  <a:pt x="30048" y="140169"/>
                </a:lnTo>
                <a:lnTo>
                  <a:pt x="45059" y="140169"/>
                </a:lnTo>
                <a:lnTo>
                  <a:pt x="45059" y="138823"/>
                </a:lnTo>
                <a:lnTo>
                  <a:pt x="100609" y="138823"/>
                </a:lnTo>
                <a:lnTo>
                  <a:pt x="113653" y="137971"/>
                </a:lnTo>
                <a:lnTo>
                  <a:pt x="126365" y="135443"/>
                </a:lnTo>
                <a:lnTo>
                  <a:pt x="138599" y="131285"/>
                </a:lnTo>
                <a:lnTo>
                  <a:pt x="150215" y="125539"/>
                </a:lnTo>
                <a:lnTo>
                  <a:pt x="240360" y="125539"/>
                </a:lnTo>
                <a:lnTo>
                  <a:pt x="240360" y="124942"/>
                </a:lnTo>
                <a:lnTo>
                  <a:pt x="30048" y="124942"/>
                </a:lnTo>
                <a:lnTo>
                  <a:pt x="30048" y="109588"/>
                </a:lnTo>
                <a:lnTo>
                  <a:pt x="37733" y="72651"/>
                </a:lnTo>
                <a:lnTo>
                  <a:pt x="58678" y="42456"/>
                </a:lnTo>
                <a:lnTo>
                  <a:pt x="89718" y="22080"/>
                </a:lnTo>
                <a:lnTo>
                  <a:pt x="127685" y="14605"/>
                </a:lnTo>
                <a:lnTo>
                  <a:pt x="180612" y="14605"/>
                </a:lnTo>
                <a:lnTo>
                  <a:pt x="171501" y="8625"/>
                </a:lnTo>
                <a:lnTo>
                  <a:pt x="127685" y="0"/>
                </a:lnTo>
                <a:close/>
              </a:path>
              <a:path w="255904" h="270510">
                <a:moveTo>
                  <a:pt x="240360" y="125539"/>
                </a:moveTo>
                <a:lnTo>
                  <a:pt x="150215" y="125539"/>
                </a:lnTo>
                <a:lnTo>
                  <a:pt x="161833" y="131285"/>
                </a:lnTo>
                <a:lnTo>
                  <a:pt x="174072" y="135443"/>
                </a:lnTo>
                <a:lnTo>
                  <a:pt x="186788" y="137971"/>
                </a:lnTo>
                <a:lnTo>
                  <a:pt x="199834" y="138823"/>
                </a:lnTo>
                <a:lnTo>
                  <a:pt x="210312" y="138823"/>
                </a:lnTo>
                <a:lnTo>
                  <a:pt x="210310" y="174320"/>
                </a:lnTo>
                <a:lnTo>
                  <a:pt x="198986" y="210780"/>
                </a:lnTo>
                <a:lnTo>
                  <a:pt x="157022" y="253390"/>
                </a:lnTo>
                <a:lnTo>
                  <a:pt x="151218" y="255727"/>
                </a:lnTo>
                <a:lnTo>
                  <a:pt x="175865" y="255727"/>
                </a:lnTo>
                <a:lnTo>
                  <a:pt x="208071" y="223494"/>
                </a:lnTo>
                <a:lnTo>
                  <a:pt x="222021" y="196862"/>
                </a:lnTo>
                <a:lnTo>
                  <a:pt x="235126" y="192987"/>
                </a:lnTo>
                <a:lnTo>
                  <a:pt x="245718" y="185061"/>
                </a:lnTo>
                <a:lnTo>
                  <a:pt x="248051" y="181419"/>
                </a:lnTo>
                <a:lnTo>
                  <a:pt x="224980" y="181419"/>
                </a:lnTo>
                <a:lnTo>
                  <a:pt x="225196" y="179070"/>
                </a:lnTo>
                <a:lnTo>
                  <a:pt x="225241" y="178310"/>
                </a:lnTo>
                <a:lnTo>
                  <a:pt x="225336" y="140169"/>
                </a:lnTo>
                <a:lnTo>
                  <a:pt x="248450" y="140169"/>
                </a:lnTo>
                <a:lnTo>
                  <a:pt x="246388" y="137203"/>
                </a:lnTo>
                <a:lnTo>
                  <a:pt x="240118" y="131508"/>
                </a:lnTo>
                <a:lnTo>
                  <a:pt x="240360" y="131508"/>
                </a:lnTo>
                <a:lnTo>
                  <a:pt x="240360" y="125539"/>
                </a:lnTo>
                <a:close/>
              </a:path>
              <a:path w="255904" h="270510">
                <a:moveTo>
                  <a:pt x="45059" y="140169"/>
                </a:moveTo>
                <a:lnTo>
                  <a:pt x="30048" y="140169"/>
                </a:lnTo>
                <a:lnTo>
                  <a:pt x="30143" y="178310"/>
                </a:lnTo>
                <a:lnTo>
                  <a:pt x="30187" y="179070"/>
                </a:lnTo>
                <a:lnTo>
                  <a:pt x="30391" y="181419"/>
                </a:lnTo>
                <a:lnTo>
                  <a:pt x="45771" y="181419"/>
                </a:lnTo>
                <a:lnTo>
                  <a:pt x="45059" y="174320"/>
                </a:lnTo>
                <a:lnTo>
                  <a:pt x="45059" y="140169"/>
                </a:lnTo>
                <a:close/>
              </a:path>
              <a:path w="255904" h="270510">
                <a:moveTo>
                  <a:pt x="248450" y="140169"/>
                </a:moveTo>
                <a:lnTo>
                  <a:pt x="225336" y="140169"/>
                </a:lnTo>
                <a:lnTo>
                  <a:pt x="231364" y="143322"/>
                </a:lnTo>
                <a:lnTo>
                  <a:pt x="236119" y="148023"/>
                </a:lnTo>
                <a:lnTo>
                  <a:pt x="239239" y="153941"/>
                </a:lnTo>
                <a:lnTo>
                  <a:pt x="240360" y="160743"/>
                </a:lnTo>
                <a:lnTo>
                  <a:pt x="239209" y="167624"/>
                </a:lnTo>
                <a:lnTo>
                  <a:pt x="236008" y="173596"/>
                </a:lnTo>
                <a:lnTo>
                  <a:pt x="231139" y="178310"/>
                </a:lnTo>
                <a:lnTo>
                  <a:pt x="224980" y="181419"/>
                </a:lnTo>
                <a:lnTo>
                  <a:pt x="248051" y="181419"/>
                </a:lnTo>
                <a:lnTo>
                  <a:pt x="252802" y="174006"/>
                </a:lnTo>
                <a:lnTo>
                  <a:pt x="255384" y="160743"/>
                </a:lnTo>
                <a:lnTo>
                  <a:pt x="254293" y="152055"/>
                </a:lnTo>
                <a:lnTo>
                  <a:pt x="251204" y="144130"/>
                </a:lnTo>
                <a:lnTo>
                  <a:pt x="248450" y="140169"/>
                </a:lnTo>
                <a:close/>
              </a:path>
              <a:path w="255904" h="270510">
                <a:moveTo>
                  <a:pt x="220395" y="124206"/>
                </a:moveTo>
                <a:lnTo>
                  <a:pt x="34988" y="124206"/>
                </a:lnTo>
                <a:lnTo>
                  <a:pt x="32473" y="124460"/>
                </a:lnTo>
                <a:lnTo>
                  <a:pt x="30048" y="124942"/>
                </a:lnTo>
                <a:lnTo>
                  <a:pt x="225336" y="124942"/>
                </a:lnTo>
                <a:lnTo>
                  <a:pt x="222910" y="124460"/>
                </a:lnTo>
                <a:lnTo>
                  <a:pt x="220395" y="124206"/>
                </a:lnTo>
                <a:close/>
              </a:path>
              <a:path w="255904" h="270510">
                <a:moveTo>
                  <a:pt x="180612" y="14605"/>
                </a:moveTo>
                <a:lnTo>
                  <a:pt x="127685" y="14605"/>
                </a:lnTo>
                <a:lnTo>
                  <a:pt x="165660" y="22080"/>
                </a:lnTo>
                <a:lnTo>
                  <a:pt x="196703" y="42456"/>
                </a:lnTo>
                <a:lnTo>
                  <a:pt x="217650" y="72651"/>
                </a:lnTo>
                <a:lnTo>
                  <a:pt x="225336" y="109588"/>
                </a:lnTo>
                <a:lnTo>
                  <a:pt x="225336" y="124942"/>
                </a:lnTo>
                <a:lnTo>
                  <a:pt x="240360" y="124942"/>
                </a:lnTo>
                <a:lnTo>
                  <a:pt x="240360" y="109588"/>
                </a:lnTo>
                <a:lnTo>
                  <a:pt x="231491" y="66972"/>
                </a:lnTo>
                <a:lnTo>
                  <a:pt x="207321" y="32134"/>
                </a:lnTo>
                <a:lnTo>
                  <a:pt x="180612" y="14605"/>
                </a:lnTo>
                <a:close/>
              </a:path>
              <a:path w="255904" h="270510">
                <a:moveTo>
                  <a:pt x="150228" y="108115"/>
                </a:moveTo>
                <a:lnTo>
                  <a:pt x="112658" y="123344"/>
                </a:lnTo>
                <a:lnTo>
                  <a:pt x="100609" y="124206"/>
                </a:lnTo>
                <a:lnTo>
                  <a:pt x="199834" y="124206"/>
                </a:lnTo>
                <a:lnTo>
                  <a:pt x="187790" y="123344"/>
                </a:lnTo>
                <a:lnTo>
                  <a:pt x="176093" y="120794"/>
                </a:lnTo>
                <a:lnTo>
                  <a:pt x="164903" y="116603"/>
                </a:lnTo>
                <a:lnTo>
                  <a:pt x="154381" y="110820"/>
                </a:lnTo>
                <a:lnTo>
                  <a:pt x="150228" y="108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432709" y="2104404"/>
            <a:ext cx="36924" cy="12488"/>
          </a:xfrm>
          <a:custGeom>
            <a:avLst/>
            <a:gdLst/>
            <a:ahLst/>
            <a:cxnLst/>
            <a:rect l="l" t="t" r="r" b="b"/>
            <a:pathLst>
              <a:path w="43180" h="14605">
                <a:moveTo>
                  <a:pt x="39903" y="0"/>
                </a:moveTo>
                <a:lnTo>
                  <a:pt x="3060" y="0"/>
                </a:lnTo>
                <a:lnTo>
                  <a:pt x="0" y="3187"/>
                </a:lnTo>
                <a:lnTo>
                  <a:pt x="0" y="11049"/>
                </a:lnTo>
                <a:lnTo>
                  <a:pt x="3060" y="14236"/>
                </a:lnTo>
                <a:lnTo>
                  <a:pt x="39903" y="14236"/>
                </a:lnTo>
                <a:lnTo>
                  <a:pt x="42964" y="11049"/>
                </a:lnTo>
                <a:lnTo>
                  <a:pt x="42964" y="3187"/>
                </a:lnTo>
                <a:lnTo>
                  <a:pt x="3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363993" y="1799291"/>
            <a:ext cx="274754" cy="414847"/>
          </a:xfrm>
          <a:custGeom>
            <a:avLst/>
            <a:gdLst/>
            <a:ahLst/>
            <a:cxnLst/>
            <a:rect l="l" t="t" r="r" b="b"/>
            <a:pathLst>
              <a:path w="321310" h="485139">
                <a:moveTo>
                  <a:pt x="160023" y="0"/>
                </a:moveTo>
                <a:lnTo>
                  <a:pt x="137756" y="3810"/>
                </a:lnTo>
                <a:lnTo>
                  <a:pt x="120188" y="10160"/>
                </a:lnTo>
                <a:lnTo>
                  <a:pt x="107590" y="17780"/>
                </a:lnTo>
                <a:lnTo>
                  <a:pt x="100232" y="22860"/>
                </a:lnTo>
                <a:lnTo>
                  <a:pt x="91159" y="25400"/>
                </a:lnTo>
                <a:lnTo>
                  <a:pt x="79707" y="31750"/>
                </a:lnTo>
                <a:lnTo>
                  <a:pt x="69890" y="45720"/>
                </a:lnTo>
                <a:lnTo>
                  <a:pt x="65726" y="68580"/>
                </a:lnTo>
                <a:lnTo>
                  <a:pt x="66285" y="83820"/>
                </a:lnTo>
                <a:lnTo>
                  <a:pt x="67686" y="96520"/>
                </a:lnTo>
                <a:lnTo>
                  <a:pt x="69514" y="107950"/>
                </a:lnTo>
                <a:lnTo>
                  <a:pt x="71352" y="115570"/>
                </a:lnTo>
                <a:lnTo>
                  <a:pt x="63630" y="119380"/>
                </a:lnTo>
                <a:lnTo>
                  <a:pt x="58411" y="128270"/>
                </a:lnTo>
                <a:lnTo>
                  <a:pt x="58411" y="143510"/>
                </a:lnTo>
                <a:lnTo>
                  <a:pt x="59695" y="151130"/>
                </a:lnTo>
                <a:lnTo>
                  <a:pt x="63268" y="157480"/>
                </a:lnTo>
                <a:lnTo>
                  <a:pt x="68708" y="163830"/>
                </a:lnTo>
                <a:lnTo>
                  <a:pt x="75594" y="166370"/>
                </a:lnTo>
                <a:lnTo>
                  <a:pt x="81728" y="166370"/>
                </a:lnTo>
                <a:lnTo>
                  <a:pt x="84734" y="179070"/>
                </a:lnTo>
                <a:lnTo>
                  <a:pt x="89240" y="189230"/>
                </a:lnTo>
                <a:lnTo>
                  <a:pt x="95146" y="199390"/>
                </a:lnTo>
                <a:lnTo>
                  <a:pt x="102314" y="209550"/>
                </a:lnTo>
                <a:lnTo>
                  <a:pt x="102314" y="228600"/>
                </a:lnTo>
                <a:lnTo>
                  <a:pt x="98454" y="228600"/>
                </a:lnTo>
                <a:lnTo>
                  <a:pt x="75136" y="252730"/>
                </a:lnTo>
                <a:lnTo>
                  <a:pt x="32350" y="270510"/>
                </a:lnTo>
                <a:lnTo>
                  <a:pt x="1750" y="304800"/>
                </a:lnTo>
                <a:lnTo>
                  <a:pt x="0" y="323850"/>
                </a:lnTo>
                <a:lnTo>
                  <a:pt x="6112" y="482600"/>
                </a:lnTo>
                <a:lnTo>
                  <a:pt x="9147" y="485140"/>
                </a:lnTo>
                <a:lnTo>
                  <a:pt x="16856" y="485140"/>
                </a:lnTo>
                <a:lnTo>
                  <a:pt x="19790" y="482600"/>
                </a:lnTo>
                <a:lnTo>
                  <a:pt x="13402" y="316230"/>
                </a:lnTo>
                <a:lnTo>
                  <a:pt x="14024" y="312420"/>
                </a:lnTo>
                <a:lnTo>
                  <a:pt x="15332" y="307340"/>
                </a:lnTo>
                <a:lnTo>
                  <a:pt x="34266" y="307340"/>
                </a:lnTo>
                <a:lnTo>
                  <a:pt x="22228" y="294640"/>
                </a:lnTo>
                <a:lnTo>
                  <a:pt x="26165" y="289560"/>
                </a:lnTo>
                <a:lnTo>
                  <a:pt x="31283" y="285750"/>
                </a:lnTo>
                <a:lnTo>
                  <a:pt x="77537" y="267970"/>
                </a:lnTo>
                <a:lnTo>
                  <a:pt x="94334" y="267970"/>
                </a:lnTo>
                <a:lnTo>
                  <a:pt x="88700" y="259080"/>
                </a:lnTo>
                <a:lnTo>
                  <a:pt x="102149" y="245110"/>
                </a:lnTo>
                <a:lnTo>
                  <a:pt x="122940" y="245110"/>
                </a:lnTo>
                <a:lnTo>
                  <a:pt x="116005" y="238760"/>
                </a:lnTo>
                <a:lnTo>
                  <a:pt x="116005" y="220980"/>
                </a:lnTo>
                <a:lnTo>
                  <a:pt x="160392" y="220980"/>
                </a:lnTo>
                <a:lnTo>
                  <a:pt x="137531" y="217170"/>
                </a:lnTo>
                <a:lnTo>
                  <a:pt x="117985" y="204470"/>
                </a:lnTo>
                <a:lnTo>
                  <a:pt x="103351" y="186690"/>
                </a:lnTo>
                <a:lnTo>
                  <a:pt x="95228" y="163830"/>
                </a:lnTo>
                <a:lnTo>
                  <a:pt x="93945" y="157480"/>
                </a:lnTo>
                <a:lnTo>
                  <a:pt x="88743" y="152400"/>
                </a:lnTo>
                <a:lnTo>
                  <a:pt x="79035" y="152400"/>
                </a:lnTo>
                <a:lnTo>
                  <a:pt x="74781" y="151130"/>
                </a:lnTo>
                <a:lnTo>
                  <a:pt x="72101" y="147320"/>
                </a:lnTo>
                <a:lnTo>
                  <a:pt x="72101" y="133350"/>
                </a:lnTo>
                <a:lnTo>
                  <a:pt x="74819" y="129540"/>
                </a:lnTo>
                <a:lnTo>
                  <a:pt x="81398" y="128270"/>
                </a:lnTo>
                <a:lnTo>
                  <a:pt x="106975" y="128270"/>
                </a:lnTo>
                <a:lnTo>
                  <a:pt x="110785" y="124460"/>
                </a:lnTo>
                <a:lnTo>
                  <a:pt x="113052" y="120650"/>
                </a:lnTo>
                <a:lnTo>
                  <a:pt x="94440" y="120650"/>
                </a:lnTo>
                <a:lnTo>
                  <a:pt x="91812" y="118110"/>
                </a:lnTo>
                <a:lnTo>
                  <a:pt x="88637" y="115570"/>
                </a:lnTo>
                <a:lnTo>
                  <a:pt x="85220" y="115570"/>
                </a:lnTo>
                <a:lnTo>
                  <a:pt x="83478" y="107950"/>
                </a:lnTo>
                <a:lnTo>
                  <a:pt x="81575" y="96520"/>
                </a:lnTo>
                <a:lnTo>
                  <a:pt x="80045" y="83820"/>
                </a:lnTo>
                <a:lnTo>
                  <a:pt x="79416" y="68580"/>
                </a:lnTo>
                <a:lnTo>
                  <a:pt x="82777" y="50800"/>
                </a:lnTo>
                <a:lnTo>
                  <a:pt x="90350" y="41910"/>
                </a:lnTo>
                <a:lnTo>
                  <a:pt x="98367" y="38100"/>
                </a:lnTo>
                <a:lnTo>
                  <a:pt x="103064" y="36830"/>
                </a:lnTo>
                <a:lnTo>
                  <a:pt x="106531" y="36830"/>
                </a:lnTo>
                <a:lnTo>
                  <a:pt x="107801" y="35560"/>
                </a:lnTo>
                <a:lnTo>
                  <a:pt x="111429" y="31750"/>
                </a:lnTo>
                <a:lnTo>
                  <a:pt x="121745" y="25400"/>
                </a:lnTo>
                <a:lnTo>
                  <a:pt x="138330" y="19050"/>
                </a:lnTo>
                <a:lnTo>
                  <a:pt x="160760" y="13970"/>
                </a:lnTo>
                <a:lnTo>
                  <a:pt x="221963" y="13970"/>
                </a:lnTo>
                <a:lnTo>
                  <a:pt x="206315" y="6350"/>
                </a:lnTo>
                <a:lnTo>
                  <a:pt x="184706" y="1270"/>
                </a:lnTo>
                <a:lnTo>
                  <a:pt x="160023" y="0"/>
                </a:lnTo>
                <a:close/>
              </a:path>
              <a:path w="321310" h="485139">
                <a:moveTo>
                  <a:pt x="34266" y="307340"/>
                </a:moveTo>
                <a:lnTo>
                  <a:pt x="15332" y="307340"/>
                </a:lnTo>
                <a:lnTo>
                  <a:pt x="40237" y="334010"/>
                </a:lnTo>
                <a:lnTo>
                  <a:pt x="44884" y="339090"/>
                </a:lnTo>
                <a:lnTo>
                  <a:pt x="48284" y="346710"/>
                </a:lnTo>
                <a:lnTo>
                  <a:pt x="50372" y="353060"/>
                </a:lnTo>
                <a:lnTo>
                  <a:pt x="51083" y="360680"/>
                </a:lnTo>
                <a:lnTo>
                  <a:pt x="51083" y="482600"/>
                </a:lnTo>
                <a:lnTo>
                  <a:pt x="54156" y="485140"/>
                </a:lnTo>
                <a:lnTo>
                  <a:pt x="61713" y="485140"/>
                </a:lnTo>
                <a:lnTo>
                  <a:pt x="64786" y="482600"/>
                </a:lnTo>
                <a:lnTo>
                  <a:pt x="64786" y="360680"/>
                </a:lnTo>
                <a:lnTo>
                  <a:pt x="63811" y="350520"/>
                </a:lnTo>
                <a:lnTo>
                  <a:pt x="60946" y="340360"/>
                </a:lnTo>
                <a:lnTo>
                  <a:pt x="56283" y="331470"/>
                </a:lnTo>
                <a:lnTo>
                  <a:pt x="49914" y="323850"/>
                </a:lnTo>
                <a:lnTo>
                  <a:pt x="34266" y="307340"/>
                </a:lnTo>
                <a:close/>
              </a:path>
              <a:path w="321310" h="485139">
                <a:moveTo>
                  <a:pt x="182617" y="321310"/>
                </a:moveTo>
                <a:lnTo>
                  <a:pt x="138179" y="321310"/>
                </a:lnTo>
                <a:lnTo>
                  <a:pt x="131436" y="482600"/>
                </a:lnTo>
                <a:lnTo>
                  <a:pt x="134357" y="485140"/>
                </a:lnTo>
                <a:lnTo>
                  <a:pt x="142091" y="485140"/>
                </a:lnTo>
                <a:lnTo>
                  <a:pt x="145113" y="482600"/>
                </a:lnTo>
                <a:lnTo>
                  <a:pt x="151362" y="334010"/>
                </a:lnTo>
                <a:lnTo>
                  <a:pt x="183148" y="334010"/>
                </a:lnTo>
                <a:lnTo>
                  <a:pt x="182617" y="321310"/>
                </a:lnTo>
                <a:close/>
              </a:path>
              <a:path w="321310" h="485139">
                <a:moveTo>
                  <a:pt x="183148" y="334010"/>
                </a:moveTo>
                <a:lnTo>
                  <a:pt x="169434" y="334010"/>
                </a:lnTo>
                <a:lnTo>
                  <a:pt x="175670" y="482600"/>
                </a:lnTo>
                <a:lnTo>
                  <a:pt x="178705" y="485140"/>
                </a:lnTo>
                <a:lnTo>
                  <a:pt x="186427" y="485140"/>
                </a:lnTo>
                <a:lnTo>
                  <a:pt x="189360" y="482600"/>
                </a:lnTo>
                <a:lnTo>
                  <a:pt x="183148" y="334010"/>
                </a:lnTo>
                <a:close/>
              </a:path>
              <a:path w="321310" h="485139">
                <a:moveTo>
                  <a:pt x="282321" y="267970"/>
                </a:moveTo>
                <a:lnTo>
                  <a:pt x="243246" y="267970"/>
                </a:lnTo>
                <a:lnTo>
                  <a:pt x="289500" y="285750"/>
                </a:lnTo>
                <a:lnTo>
                  <a:pt x="294631" y="289560"/>
                </a:lnTo>
                <a:lnTo>
                  <a:pt x="298568" y="294640"/>
                </a:lnTo>
                <a:lnTo>
                  <a:pt x="270869" y="323850"/>
                </a:lnTo>
                <a:lnTo>
                  <a:pt x="264502" y="331470"/>
                </a:lnTo>
                <a:lnTo>
                  <a:pt x="259844" y="340360"/>
                </a:lnTo>
                <a:lnTo>
                  <a:pt x="256983" y="350520"/>
                </a:lnTo>
                <a:lnTo>
                  <a:pt x="256010" y="360680"/>
                </a:lnTo>
                <a:lnTo>
                  <a:pt x="256010" y="482600"/>
                </a:lnTo>
                <a:lnTo>
                  <a:pt x="259071" y="485140"/>
                </a:lnTo>
                <a:lnTo>
                  <a:pt x="266640" y="485140"/>
                </a:lnTo>
                <a:lnTo>
                  <a:pt x="269700" y="482600"/>
                </a:lnTo>
                <a:lnTo>
                  <a:pt x="269700" y="360680"/>
                </a:lnTo>
                <a:lnTo>
                  <a:pt x="270413" y="353060"/>
                </a:lnTo>
                <a:lnTo>
                  <a:pt x="272506" y="346710"/>
                </a:lnTo>
                <a:lnTo>
                  <a:pt x="275910" y="339090"/>
                </a:lnTo>
                <a:lnTo>
                  <a:pt x="280559" y="334010"/>
                </a:lnTo>
                <a:lnTo>
                  <a:pt x="305451" y="307340"/>
                </a:lnTo>
                <a:lnTo>
                  <a:pt x="319324" y="307340"/>
                </a:lnTo>
                <a:lnTo>
                  <a:pt x="319039" y="304800"/>
                </a:lnTo>
                <a:lnTo>
                  <a:pt x="312593" y="290830"/>
                </a:lnTo>
                <a:lnTo>
                  <a:pt x="302183" y="278130"/>
                </a:lnTo>
                <a:lnTo>
                  <a:pt x="288433" y="270510"/>
                </a:lnTo>
                <a:lnTo>
                  <a:pt x="282321" y="267970"/>
                </a:lnTo>
                <a:close/>
              </a:path>
              <a:path w="321310" h="485139">
                <a:moveTo>
                  <a:pt x="319324" y="307340"/>
                </a:moveTo>
                <a:lnTo>
                  <a:pt x="305451" y="307340"/>
                </a:lnTo>
                <a:lnTo>
                  <a:pt x="306759" y="312420"/>
                </a:lnTo>
                <a:lnTo>
                  <a:pt x="307381" y="316230"/>
                </a:lnTo>
                <a:lnTo>
                  <a:pt x="300993" y="482600"/>
                </a:lnTo>
                <a:lnTo>
                  <a:pt x="303940" y="485140"/>
                </a:lnTo>
                <a:lnTo>
                  <a:pt x="311649" y="485140"/>
                </a:lnTo>
                <a:lnTo>
                  <a:pt x="314684" y="482600"/>
                </a:lnTo>
                <a:lnTo>
                  <a:pt x="320894" y="321310"/>
                </a:lnTo>
                <a:lnTo>
                  <a:pt x="319324" y="307340"/>
                </a:lnTo>
                <a:close/>
              </a:path>
              <a:path w="321310" h="485139">
                <a:moveTo>
                  <a:pt x="94334" y="267970"/>
                </a:moveTo>
                <a:lnTo>
                  <a:pt x="77537" y="267970"/>
                </a:lnTo>
                <a:lnTo>
                  <a:pt x="111789" y="321310"/>
                </a:lnTo>
                <a:lnTo>
                  <a:pt x="117529" y="323850"/>
                </a:lnTo>
                <a:lnTo>
                  <a:pt x="124679" y="325120"/>
                </a:lnTo>
                <a:lnTo>
                  <a:pt x="130432" y="325120"/>
                </a:lnTo>
                <a:lnTo>
                  <a:pt x="134623" y="323850"/>
                </a:lnTo>
                <a:lnTo>
                  <a:pt x="138179" y="321310"/>
                </a:lnTo>
                <a:lnTo>
                  <a:pt x="209007" y="321310"/>
                </a:lnTo>
                <a:lnTo>
                  <a:pt x="209822" y="320040"/>
                </a:lnTo>
                <a:lnTo>
                  <a:pt x="151946" y="320040"/>
                </a:lnTo>
                <a:lnTo>
                  <a:pt x="152319" y="311150"/>
                </a:lnTo>
                <a:lnTo>
                  <a:pt x="122977" y="311150"/>
                </a:lnTo>
                <a:lnTo>
                  <a:pt x="120895" y="309880"/>
                </a:lnTo>
                <a:lnTo>
                  <a:pt x="94334" y="267970"/>
                </a:lnTo>
                <a:close/>
              </a:path>
              <a:path w="321310" h="485139">
                <a:moveTo>
                  <a:pt x="209007" y="321310"/>
                </a:moveTo>
                <a:lnTo>
                  <a:pt x="182617" y="321310"/>
                </a:lnTo>
                <a:lnTo>
                  <a:pt x="186160" y="323850"/>
                </a:lnTo>
                <a:lnTo>
                  <a:pt x="190351" y="325120"/>
                </a:lnTo>
                <a:lnTo>
                  <a:pt x="196117" y="325120"/>
                </a:lnTo>
                <a:lnTo>
                  <a:pt x="203254" y="323850"/>
                </a:lnTo>
                <a:lnTo>
                  <a:pt x="209007" y="321310"/>
                </a:lnTo>
                <a:close/>
              </a:path>
              <a:path w="321310" h="485139">
                <a:moveTo>
                  <a:pt x="179357" y="298450"/>
                </a:moveTo>
                <a:lnTo>
                  <a:pt x="160392" y="298450"/>
                </a:lnTo>
                <a:lnTo>
                  <a:pt x="168304" y="307340"/>
                </a:lnTo>
                <a:lnTo>
                  <a:pt x="168837" y="320040"/>
                </a:lnTo>
                <a:lnTo>
                  <a:pt x="209822" y="320040"/>
                </a:lnTo>
                <a:lnTo>
                  <a:pt x="215529" y="311150"/>
                </a:lnTo>
                <a:lnTo>
                  <a:pt x="193145" y="311150"/>
                </a:lnTo>
                <a:lnTo>
                  <a:pt x="190859" y="309880"/>
                </a:lnTo>
                <a:lnTo>
                  <a:pt x="179357" y="298450"/>
                </a:lnTo>
                <a:close/>
              </a:path>
              <a:path w="321310" h="485139">
                <a:moveTo>
                  <a:pt x="122940" y="245110"/>
                </a:moveTo>
                <a:lnTo>
                  <a:pt x="102149" y="245110"/>
                </a:lnTo>
                <a:lnTo>
                  <a:pt x="150371" y="289560"/>
                </a:lnTo>
                <a:lnTo>
                  <a:pt x="131575" y="308610"/>
                </a:lnTo>
                <a:lnTo>
                  <a:pt x="129924" y="309880"/>
                </a:lnTo>
                <a:lnTo>
                  <a:pt x="127638" y="311150"/>
                </a:lnTo>
                <a:lnTo>
                  <a:pt x="152319" y="311150"/>
                </a:lnTo>
                <a:lnTo>
                  <a:pt x="152479" y="307340"/>
                </a:lnTo>
                <a:lnTo>
                  <a:pt x="160392" y="298450"/>
                </a:lnTo>
                <a:lnTo>
                  <a:pt x="179357" y="298450"/>
                </a:lnTo>
                <a:lnTo>
                  <a:pt x="170412" y="289560"/>
                </a:lnTo>
                <a:lnTo>
                  <a:pt x="181431" y="279400"/>
                </a:lnTo>
                <a:lnTo>
                  <a:pt x="160392" y="279400"/>
                </a:lnTo>
                <a:lnTo>
                  <a:pt x="122940" y="245110"/>
                </a:lnTo>
                <a:close/>
              </a:path>
              <a:path w="321310" h="485139">
                <a:moveTo>
                  <a:pt x="238283" y="245110"/>
                </a:moveTo>
                <a:lnTo>
                  <a:pt x="218621" y="245110"/>
                </a:lnTo>
                <a:lnTo>
                  <a:pt x="232083" y="259080"/>
                </a:lnTo>
                <a:lnTo>
                  <a:pt x="201184" y="307340"/>
                </a:lnTo>
                <a:lnTo>
                  <a:pt x="199889" y="309880"/>
                </a:lnTo>
                <a:lnTo>
                  <a:pt x="197806" y="311150"/>
                </a:lnTo>
                <a:lnTo>
                  <a:pt x="215529" y="311150"/>
                </a:lnTo>
                <a:lnTo>
                  <a:pt x="243246" y="267970"/>
                </a:lnTo>
                <a:lnTo>
                  <a:pt x="282321" y="267970"/>
                </a:lnTo>
                <a:lnTo>
                  <a:pt x="245647" y="252730"/>
                </a:lnTo>
                <a:lnTo>
                  <a:pt x="238283" y="245110"/>
                </a:lnTo>
                <a:close/>
              </a:path>
              <a:path w="321310" h="485139">
                <a:moveTo>
                  <a:pt x="233353" y="151130"/>
                </a:moveTo>
                <a:lnTo>
                  <a:pt x="226838" y="157480"/>
                </a:lnTo>
                <a:lnTo>
                  <a:pt x="225543" y="163830"/>
                </a:lnTo>
                <a:lnTo>
                  <a:pt x="217427" y="186690"/>
                </a:lnTo>
                <a:lnTo>
                  <a:pt x="202797" y="204470"/>
                </a:lnTo>
                <a:lnTo>
                  <a:pt x="183252" y="217170"/>
                </a:lnTo>
                <a:lnTo>
                  <a:pt x="160392" y="220980"/>
                </a:lnTo>
                <a:lnTo>
                  <a:pt x="204778" y="220980"/>
                </a:lnTo>
                <a:lnTo>
                  <a:pt x="204778" y="238760"/>
                </a:lnTo>
                <a:lnTo>
                  <a:pt x="160392" y="279400"/>
                </a:lnTo>
                <a:lnTo>
                  <a:pt x="181431" y="279400"/>
                </a:lnTo>
                <a:lnTo>
                  <a:pt x="218621" y="245110"/>
                </a:lnTo>
                <a:lnTo>
                  <a:pt x="238283" y="245110"/>
                </a:lnTo>
                <a:lnTo>
                  <a:pt x="222329" y="228600"/>
                </a:lnTo>
                <a:lnTo>
                  <a:pt x="218469" y="228600"/>
                </a:lnTo>
                <a:lnTo>
                  <a:pt x="218469" y="209550"/>
                </a:lnTo>
                <a:lnTo>
                  <a:pt x="225635" y="199390"/>
                </a:lnTo>
                <a:lnTo>
                  <a:pt x="231539" y="189230"/>
                </a:lnTo>
                <a:lnTo>
                  <a:pt x="236044" y="179070"/>
                </a:lnTo>
                <a:lnTo>
                  <a:pt x="239055" y="166370"/>
                </a:lnTo>
                <a:lnTo>
                  <a:pt x="245189" y="166370"/>
                </a:lnTo>
                <a:lnTo>
                  <a:pt x="252075" y="163830"/>
                </a:lnTo>
                <a:lnTo>
                  <a:pt x="257515" y="157480"/>
                </a:lnTo>
                <a:lnTo>
                  <a:pt x="260373" y="152400"/>
                </a:lnTo>
                <a:lnTo>
                  <a:pt x="241037" y="152400"/>
                </a:lnTo>
                <a:lnTo>
                  <a:pt x="233353" y="151130"/>
                </a:lnTo>
                <a:close/>
              </a:path>
              <a:path w="321310" h="485139">
                <a:moveTo>
                  <a:pt x="204778" y="220980"/>
                </a:moveTo>
                <a:lnTo>
                  <a:pt x="116005" y="220980"/>
                </a:lnTo>
                <a:lnTo>
                  <a:pt x="126039" y="227330"/>
                </a:lnTo>
                <a:lnTo>
                  <a:pt x="136879" y="231140"/>
                </a:lnTo>
                <a:lnTo>
                  <a:pt x="148379" y="233680"/>
                </a:lnTo>
                <a:lnTo>
                  <a:pt x="160392" y="234950"/>
                </a:lnTo>
                <a:lnTo>
                  <a:pt x="172403" y="233680"/>
                </a:lnTo>
                <a:lnTo>
                  <a:pt x="183899" y="231140"/>
                </a:lnTo>
                <a:lnTo>
                  <a:pt x="194739" y="227330"/>
                </a:lnTo>
                <a:lnTo>
                  <a:pt x="204778" y="220980"/>
                </a:lnTo>
                <a:close/>
              </a:path>
              <a:path w="321310" h="485139">
                <a:moveTo>
                  <a:pt x="87443" y="151130"/>
                </a:moveTo>
                <a:lnTo>
                  <a:pt x="79734" y="152400"/>
                </a:lnTo>
                <a:lnTo>
                  <a:pt x="88743" y="152400"/>
                </a:lnTo>
                <a:lnTo>
                  <a:pt x="87443" y="151130"/>
                </a:lnTo>
                <a:close/>
              </a:path>
              <a:path w="321310" h="485139">
                <a:moveTo>
                  <a:pt x="261306" y="128270"/>
                </a:moveTo>
                <a:lnTo>
                  <a:pt x="241189" y="128270"/>
                </a:lnTo>
                <a:lnTo>
                  <a:pt x="245951" y="129540"/>
                </a:lnTo>
                <a:lnTo>
                  <a:pt x="248682" y="133350"/>
                </a:lnTo>
                <a:lnTo>
                  <a:pt x="248682" y="147320"/>
                </a:lnTo>
                <a:lnTo>
                  <a:pt x="246002" y="151130"/>
                </a:lnTo>
                <a:lnTo>
                  <a:pt x="241735" y="152400"/>
                </a:lnTo>
                <a:lnTo>
                  <a:pt x="260373" y="152400"/>
                </a:lnTo>
                <a:lnTo>
                  <a:pt x="261088" y="151130"/>
                </a:lnTo>
                <a:lnTo>
                  <a:pt x="262373" y="143510"/>
                </a:lnTo>
                <a:lnTo>
                  <a:pt x="262373" y="130810"/>
                </a:lnTo>
                <a:lnTo>
                  <a:pt x="261306" y="128270"/>
                </a:lnTo>
                <a:close/>
              </a:path>
              <a:path w="321310" h="485139">
                <a:moveTo>
                  <a:pt x="106975" y="128270"/>
                </a:moveTo>
                <a:lnTo>
                  <a:pt x="81398" y="128270"/>
                </a:lnTo>
                <a:lnTo>
                  <a:pt x="84255" y="129540"/>
                </a:lnTo>
                <a:lnTo>
                  <a:pt x="87367" y="133350"/>
                </a:lnTo>
                <a:lnTo>
                  <a:pt x="89119" y="134620"/>
                </a:lnTo>
                <a:lnTo>
                  <a:pt x="94021" y="135890"/>
                </a:lnTo>
                <a:lnTo>
                  <a:pt x="97247" y="135890"/>
                </a:lnTo>
                <a:lnTo>
                  <a:pt x="105705" y="129540"/>
                </a:lnTo>
                <a:lnTo>
                  <a:pt x="106975" y="128270"/>
                </a:lnTo>
                <a:close/>
              </a:path>
              <a:path w="321310" h="485139">
                <a:moveTo>
                  <a:pt x="230946" y="106680"/>
                </a:moveTo>
                <a:lnTo>
                  <a:pt x="216348" y="106680"/>
                </a:lnTo>
                <a:lnTo>
                  <a:pt x="224603" y="127000"/>
                </a:lnTo>
                <a:lnTo>
                  <a:pt x="230381" y="130810"/>
                </a:lnTo>
                <a:lnTo>
                  <a:pt x="238598" y="128270"/>
                </a:lnTo>
                <a:lnTo>
                  <a:pt x="261306" y="128270"/>
                </a:lnTo>
                <a:lnTo>
                  <a:pt x="259706" y="124460"/>
                </a:lnTo>
                <a:lnTo>
                  <a:pt x="255375" y="120650"/>
                </a:lnTo>
                <a:lnTo>
                  <a:pt x="255907" y="115570"/>
                </a:lnTo>
                <a:lnTo>
                  <a:pt x="234433" y="115570"/>
                </a:lnTo>
                <a:lnTo>
                  <a:pt x="230946" y="106680"/>
                </a:lnTo>
                <a:close/>
              </a:path>
              <a:path w="321310" h="485139">
                <a:moveTo>
                  <a:pt x="109490" y="105410"/>
                </a:moveTo>
                <a:lnTo>
                  <a:pt x="105261" y="106680"/>
                </a:lnTo>
                <a:lnTo>
                  <a:pt x="100790" y="114300"/>
                </a:lnTo>
                <a:lnTo>
                  <a:pt x="97844" y="116840"/>
                </a:lnTo>
                <a:lnTo>
                  <a:pt x="94440" y="120650"/>
                </a:lnTo>
                <a:lnTo>
                  <a:pt x="113052" y="120650"/>
                </a:lnTo>
                <a:lnTo>
                  <a:pt x="116831" y="114300"/>
                </a:lnTo>
                <a:lnTo>
                  <a:pt x="115878" y="109220"/>
                </a:lnTo>
                <a:lnTo>
                  <a:pt x="109490" y="105410"/>
                </a:lnTo>
                <a:close/>
              </a:path>
              <a:path w="321310" h="485139">
                <a:moveTo>
                  <a:pt x="221963" y="13970"/>
                </a:moveTo>
                <a:lnTo>
                  <a:pt x="160760" y="13970"/>
                </a:lnTo>
                <a:lnTo>
                  <a:pt x="182266" y="15240"/>
                </a:lnTo>
                <a:lnTo>
                  <a:pt x="200941" y="19050"/>
                </a:lnTo>
                <a:lnTo>
                  <a:pt x="237780" y="52070"/>
                </a:lnTo>
                <a:lnTo>
                  <a:pt x="244636" y="91440"/>
                </a:lnTo>
                <a:lnTo>
                  <a:pt x="242484" y="114300"/>
                </a:lnTo>
                <a:lnTo>
                  <a:pt x="237201" y="114300"/>
                </a:lnTo>
                <a:lnTo>
                  <a:pt x="234433" y="115570"/>
                </a:lnTo>
                <a:lnTo>
                  <a:pt x="255907" y="115570"/>
                </a:lnTo>
                <a:lnTo>
                  <a:pt x="258303" y="92710"/>
                </a:lnTo>
                <a:lnTo>
                  <a:pt x="256548" y="67310"/>
                </a:lnTo>
                <a:lnTo>
                  <a:pt x="250162" y="45720"/>
                </a:lnTo>
                <a:lnTo>
                  <a:pt x="239195" y="27940"/>
                </a:lnTo>
                <a:lnTo>
                  <a:pt x="224571" y="15240"/>
                </a:lnTo>
                <a:lnTo>
                  <a:pt x="221963" y="13970"/>
                </a:lnTo>
                <a:close/>
              </a:path>
              <a:path w="321310" h="485139">
                <a:moveTo>
                  <a:pt x="107788" y="67310"/>
                </a:moveTo>
                <a:lnTo>
                  <a:pt x="101883" y="72390"/>
                </a:lnTo>
                <a:lnTo>
                  <a:pt x="101413" y="77470"/>
                </a:lnTo>
                <a:lnTo>
                  <a:pt x="103788" y="80010"/>
                </a:lnTo>
                <a:lnTo>
                  <a:pt x="131721" y="101600"/>
                </a:lnTo>
                <a:lnTo>
                  <a:pt x="164406" y="110490"/>
                </a:lnTo>
                <a:lnTo>
                  <a:pt x="194922" y="110490"/>
                </a:lnTo>
                <a:lnTo>
                  <a:pt x="216348" y="106680"/>
                </a:lnTo>
                <a:lnTo>
                  <a:pt x="230946" y="106680"/>
                </a:lnTo>
                <a:lnTo>
                  <a:pt x="226961" y="96520"/>
                </a:lnTo>
                <a:lnTo>
                  <a:pt x="177830" y="96520"/>
                </a:lnTo>
                <a:lnTo>
                  <a:pt x="143601" y="91440"/>
                </a:lnTo>
                <a:lnTo>
                  <a:pt x="114468" y="71120"/>
                </a:lnTo>
                <a:lnTo>
                  <a:pt x="112093" y="68580"/>
                </a:lnTo>
                <a:lnTo>
                  <a:pt x="107788" y="67310"/>
                </a:lnTo>
                <a:close/>
              </a:path>
              <a:path w="321310" h="485139">
                <a:moveTo>
                  <a:pt x="222025" y="91440"/>
                </a:moveTo>
                <a:lnTo>
                  <a:pt x="218723" y="91440"/>
                </a:lnTo>
                <a:lnTo>
                  <a:pt x="206442" y="93980"/>
                </a:lnTo>
                <a:lnTo>
                  <a:pt x="177830" y="96520"/>
                </a:lnTo>
                <a:lnTo>
                  <a:pt x="226961" y="96520"/>
                </a:lnTo>
                <a:lnTo>
                  <a:pt x="225466" y="92710"/>
                </a:lnTo>
                <a:lnTo>
                  <a:pt x="222025" y="9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42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394" y="9068"/>
            <a:ext cx="9137679" cy="6848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3838" y="237920"/>
            <a:ext cx="48869" cy="42896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0013" y="301648"/>
            <a:ext cx="222627" cy="163441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5282" y="301644"/>
            <a:ext cx="45611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1367" y="301643"/>
            <a:ext cx="137225" cy="16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2375" y="237923"/>
            <a:ext cx="137920" cy="227514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728" y="301122"/>
            <a:ext cx="163779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9861" y="496664"/>
            <a:ext cx="821004" cy="83621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9825" y="683830"/>
            <a:ext cx="8296388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9861" y="1719910"/>
            <a:ext cx="7674727" cy="450347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54299" algn="just" defTabSz="781903">
              <a:spcBef>
                <a:spcPts val="86"/>
              </a:spcBef>
            </a:pPr>
            <a:r>
              <a:rPr lang="fr-FR" sz="1710" b="1" spc="-68" dirty="0">
                <a:solidFill>
                  <a:srgbClr val="EE3124"/>
                </a:solidFill>
                <a:latin typeface="Aaux Pro"/>
                <a:cs typeface="Aaux Pro"/>
              </a:rPr>
              <a:t>Les établissements de santé existants</a:t>
            </a:r>
            <a:r>
              <a:rPr sz="1710" b="1" spc="-77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lang="fr-FR" sz="1710" b="1" spc="-77" dirty="0">
                <a:solidFill>
                  <a:srgbClr val="EE3124"/>
                </a:solidFill>
                <a:latin typeface="Aaux Pro"/>
                <a:cs typeface="Aaux Pro"/>
              </a:rPr>
              <a:t>vont peu à peu être totalement dépassés à mesure que de nouveaux business model avec des soins meilleurs et plus efficaces apparaîtront</a:t>
            </a:r>
            <a:r>
              <a:rPr sz="1710" b="1" spc="-68" dirty="0">
                <a:solidFill>
                  <a:srgbClr val="EE3124"/>
                </a:solidFill>
                <a:latin typeface="Aaux Pro"/>
                <a:cs typeface="Aaux Pro"/>
              </a:rPr>
              <a:t>.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Des milliers de startups, ainsi que les géants du web</a:t>
            </a:r>
            <a:r>
              <a:rPr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 (Google, Apple,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Microsoft, </a:t>
            </a:r>
            <a:r>
              <a:rPr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SAP, IBM, </a:t>
            </a:r>
            <a:r>
              <a:rPr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Alibaba, Tencent, etc.) </a:t>
            </a: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ont pénétré cette industrie</a:t>
            </a:r>
            <a:r>
              <a:rPr sz="1710" spc="-68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lucrative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de plusieurs milliards de dollars avec de nouveaux business model dématérialisant, démonétisant et démocratisant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le système bureaucratique et inefficace d'aujourd’hui.</a:t>
            </a:r>
            <a:endParaRPr lang="fr-FR" sz="1710" spc="-30" dirty="0">
              <a:solidFill>
                <a:srgbClr val="58595B"/>
              </a:solidFill>
              <a:latin typeface="Aaux Pro Light"/>
              <a:cs typeface="Aaux Pro Light"/>
            </a:endParaRPr>
          </a:p>
          <a:p>
            <a:pPr marL="10860" marR="54299" defTabSz="781903">
              <a:spcBef>
                <a:spcPts val="86"/>
              </a:spcBef>
            </a:pPr>
            <a:endParaRPr lang="fr-FR" sz="1710" b="1" spc="-30" dirty="0">
              <a:solidFill>
                <a:srgbClr val="58595B"/>
              </a:solidFill>
              <a:latin typeface="Aaux Pro Light"/>
              <a:cs typeface="Aaux Pro"/>
            </a:endParaRPr>
          </a:p>
          <a:p>
            <a:pPr marL="10860" marR="54299" algn="just" defTabSz="781903">
              <a:spcBef>
                <a:spcPts val="86"/>
              </a:spcBef>
            </a:pP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La détection biométrique</a:t>
            </a:r>
            <a:r>
              <a:rPr sz="1710" b="1" spc="-77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lang="fr-FR" sz="1710" b="1" spc="-68" dirty="0">
                <a:solidFill>
                  <a:srgbClr val="EE3124"/>
                </a:solidFill>
                <a:latin typeface="Aaux Pro"/>
                <a:cs typeface="Aaux Pro"/>
              </a:rPr>
              <a:t>(« </a:t>
            </a:r>
            <a:r>
              <a:rPr lang="fr-FR" sz="1710" b="1" spc="-68" dirty="0" err="1">
                <a:solidFill>
                  <a:srgbClr val="EE3124"/>
                </a:solidFill>
                <a:latin typeface="Aaux Pro"/>
                <a:cs typeface="Aaux Pro"/>
              </a:rPr>
              <a:t>wearables</a:t>
            </a:r>
            <a:r>
              <a:rPr lang="fr-FR" sz="1710" b="1" spc="-68" dirty="0">
                <a:solidFill>
                  <a:srgbClr val="EE3124"/>
                </a:solidFill>
                <a:latin typeface="Aaux Pro"/>
                <a:cs typeface="Aaux Pro"/>
              </a:rPr>
              <a:t> »</a:t>
            </a:r>
            <a:r>
              <a:rPr sz="1710" b="1" spc="-68" dirty="0">
                <a:solidFill>
                  <a:srgbClr val="EE3124"/>
                </a:solidFill>
                <a:latin typeface="Aaux Pro"/>
                <a:cs typeface="Aaux Pro"/>
              </a:rPr>
              <a:t>) </a:t>
            </a:r>
            <a:r>
              <a:rPr lang="fr-FR" sz="1710" b="1" spc="-64" dirty="0">
                <a:solidFill>
                  <a:srgbClr val="EE3124"/>
                </a:solidFill>
                <a:latin typeface="Aaux Pro"/>
                <a:cs typeface="Aaux Pro"/>
              </a:rPr>
              <a:t>et l’IA sont des catalyseurs exponentiels </a:t>
            </a:r>
            <a:r>
              <a:rPr sz="1710" b="1" spc="-34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lang="fr-FR" sz="1710" b="1" spc="-34" dirty="0">
                <a:solidFill>
                  <a:srgbClr val="EE3124"/>
                </a:solidFill>
                <a:latin typeface="Aaux Pro"/>
                <a:cs typeface="Aaux Pro"/>
              </a:rPr>
              <a:t>de gestion des soins de santé.</a:t>
            </a:r>
            <a:r>
              <a:rPr sz="1710" b="1" spc="-68" dirty="0">
                <a:solidFill>
                  <a:srgbClr val="EE3124"/>
                </a:solidFill>
                <a:latin typeface="Aaux Pro"/>
                <a:cs typeface="Aaux Pro"/>
              </a:rPr>
              <a:t>  </a:t>
            </a:r>
            <a:r>
              <a:rPr lang="fr-FR" sz="1710" b="1" spc="-68" dirty="0">
                <a:solidFill>
                  <a:srgbClr val="EE3124"/>
                </a:solidFill>
                <a:latin typeface="Aaux Pro"/>
                <a:cs typeface="Aaux Pro"/>
              </a:rPr>
              <a:t>Le séquençage génomique à grande échelle et l’apprentissage automatique (« M</a:t>
            </a:r>
            <a:r>
              <a:rPr sz="1710" b="1" spc="-73" dirty="0" err="1">
                <a:solidFill>
                  <a:srgbClr val="EE3124"/>
                </a:solidFill>
                <a:latin typeface="Aaux Pro"/>
                <a:cs typeface="Aaux Pro"/>
              </a:rPr>
              <a:t>achine</a:t>
            </a:r>
            <a:r>
              <a:rPr sz="1710" b="1" spc="-73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L</a:t>
            </a:r>
            <a:r>
              <a:rPr sz="1710" b="1" spc="-73" dirty="0" err="1">
                <a:solidFill>
                  <a:srgbClr val="EE3124"/>
                </a:solidFill>
                <a:latin typeface="Aaux Pro"/>
                <a:cs typeface="Aaux Pro"/>
              </a:rPr>
              <a:t>earni</a:t>
            </a:r>
            <a:r>
              <a:rPr lang="fr-FR" sz="1710" b="1" spc="-73" dirty="0" err="1">
                <a:solidFill>
                  <a:srgbClr val="EE3124"/>
                </a:solidFill>
                <a:latin typeface="Aaux Pro"/>
                <a:cs typeface="Aaux Pro"/>
              </a:rPr>
              <a:t>ng</a:t>
            </a: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 » )</a:t>
            </a:r>
            <a:r>
              <a:rPr sz="1710" b="1" spc="-73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nous permettent de mieux comprendre la cause profonde des cancers, des maladies cardiaques et neurodégénératives et ce que l’on peut faire pour y remédier.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10860" marR="482717" algn="just" defTabSz="781903">
              <a:spcBef>
                <a:spcPts val="971"/>
              </a:spcBef>
            </a:pPr>
            <a:r>
              <a:rPr lang="fr-FR" sz="1710" b="1" spc="-68" dirty="0">
                <a:solidFill>
                  <a:srgbClr val="EE3124"/>
                </a:solidFill>
                <a:latin typeface="Aaux Pro"/>
                <a:cs typeface="Aaux Pro"/>
              </a:rPr>
              <a:t>Les chirurgiens robotiques peuvent parfaitement réaliser une intervention chirurgicale autonome </a:t>
            </a:r>
            <a:r>
              <a:rPr lang="fr-FR" sz="1710" spc="-30" dirty="0">
                <a:solidFill>
                  <a:srgbClr val="58595B"/>
                </a:solidFill>
                <a:latin typeface="Aaux Pro Light"/>
              </a:rPr>
              <a:t>(à chaque fois) à un coût moins important qu’avant.</a:t>
            </a:r>
            <a:endParaRPr sz="1710" spc="-30" dirty="0">
              <a:solidFill>
                <a:srgbClr val="58595B"/>
              </a:solidFill>
              <a:latin typeface="Aaux Pro Light"/>
            </a:endParaRPr>
          </a:p>
          <a:p>
            <a:pPr marL="10860" marR="401811" algn="just" defTabSz="781903">
              <a:spcBef>
                <a:spcPts val="971"/>
              </a:spcBef>
            </a:pP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Chacun pourra </a:t>
            </a:r>
            <a:r>
              <a:rPr lang="fr-FR" sz="1710" b="1" spc="-64" dirty="0">
                <a:solidFill>
                  <a:srgbClr val="EE3124"/>
                </a:solidFill>
                <a:latin typeface="Aaux Pro"/>
                <a:cs typeface="Aaux Pro"/>
              </a:rPr>
              <a:t>régénérer un cœur, un foie, un poumon ou un rein</a:t>
            </a:r>
            <a:r>
              <a:rPr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17" dirty="0">
                <a:solidFill>
                  <a:srgbClr val="58595B"/>
                </a:solidFill>
                <a:latin typeface="Aaux Pro Light"/>
                <a:cs typeface="Aaux Pro Light"/>
              </a:rPr>
              <a:t>quand nous en aurons besoin au lieu d’attendre qu’un donneur d’organe ne décède.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42159" y="944395"/>
            <a:ext cx="8110967" cy="66896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fr-FR" sz="4276" spc="-94" dirty="0">
                <a:solidFill>
                  <a:srgbClr val="EE3124"/>
                </a:solidFill>
              </a:rPr>
              <a:t>L’avenir de la santé en bref</a:t>
            </a:r>
            <a:endParaRPr sz="4276" dirty="0"/>
          </a:p>
        </p:txBody>
      </p:sp>
    </p:spTree>
    <p:extLst>
      <p:ext uri="{BB962C8B-B14F-4D97-AF65-F5344CB8AC3E}">
        <p14:creationId xmlns:p14="http://schemas.microsoft.com/office/powerpoint/2010/main" val="230610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394" y="9068"/>
            <a:ext cx="9137679" cy="6848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3838" y="237920"/>
            <a:ext cx="48869" cy="42896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0013" y="301648"/>
            <a:ext cx="222627" cy="163441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5282" y="301644"/>
            <a:ext cx="45611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1367" y="301643"/>
            <a:ext cx="137225" cy="16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2375" y="237923"/>
            <a:ext cx="137920" cy="227514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728" y="301122"/>
            <a:ext cx="163779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9861" y="496664"/>
            <a:ext cx="821004" cy="83621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9825" y="683830"/>
            <a:ext cx="8296388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9825" y="2323921"/>
            <a:ext cx="7731416" cy="36945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18191" marR="41810" indent="-307331" algn="just" defTabSz="781903">
              <a:spcBef>
                <a:spcPts val="86"/>
              </a:spcBef>
              <a:buFontTx/>
              <a:buAutoNum type="arabicPeriod"/>
              <a:tabLst>
                <a:tab pos="318191" algn="l"/>
                <a:tab pos="318734" algn="l"/>
              </a:tabLst>
            </a:pP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Dossier médical électronique (DME) amélioré </a:t>
            </a:r>
            <a:r>
              <a:rPr sz="1710" b="1" spc="-56" dirty="0">
                <a:solidFill>
                  <a:srgbClr val="EE3124"/>
                </a:solidFill>
                <a:latin typeface="Aaux Pro"/>
                <a:cs typeface="Aaux Pro"/>
              </a:rPr>
              <a:t>: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numérisation, </a:t>
            </a: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b</a:t>
            </a:r>
            <a:r>
              <a:rPr sz="1710" spc="-26" dirty="0" err="1">
                <a:solidFill>
                  <a:srgbClr val="58595B"/>
                </a:solidFill>
                <a:latin typeface="Aaux Pro Light"/>
                <a:cs typeface="Aaux Pro Light"/>
              </a:rPr>
              <a:t>ig</a:t>
            </a:r>
            <a:r>
              <a:rPr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r>
              <a:rPr sz="1710" spc="-30" dirty="0" err="1">
                <a:solidFill>
                  <a:srgbClr val="58595B"/>
                </a:solidFill>
                <a:latin typeface="Aaux Pro Light"/>
                <a:cs typeface="Aaux Pro Light"/>
              </a:rPr>
              <a:t>ata</a:t>
            </a:r>
            <a:r>
              <a:rPr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, </a:t>
            </a: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IA</a:t>
            </a:r>
            <a:r>
              <a:rPr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, </a:t>
            </a: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médecine C</a:t>
            </a:r>
            <a:r>
              <a:rPr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loud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,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réalité augmentée dans les blocs opératoires</a:t>
            </a:r>
            <a:r>
              <a:rPr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,</a:t>
            </a:r>
            <a:r>
              <a:rPr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santé sur mobile</a:t>
            </a:r>
            <a:r>
              <a:rPr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,</a:t>
            </a:r>
            <a:r>
              <a:rPr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capteurs et soins à domicile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318191" marR="41810" indent="-307331" algn="just" defTabSz="781903">
              <a:spcBef>
                <a:spcPts val="86"/>
              </a:spcBef>
              <a:buFontTx/>
              <a:buAutoNum type="arabicPeriod"/>
              <a:tabLst>
                <a:tab pos="318191" algn="l"/>
                <a:tab pos="318734" algn="l"/>
              </a:tabLst>
            </a:pPr>
            <a:r>
              <a:rPr sz="1710" b="1" spc="-73" dirty="0">
                <a:solidFill>
                  <a:srgbClr val="EE3124"/>
                </a:solidFill>
                <a:latin typeface="Aaux Pro"/>
              </a:rPr>
              <a:t>G</a:t>
            </a:r>
            <a:r>
              <a:rPr lang="fr-FR" sz="1710" b="1" spc="-73" dirty="0" err="1">
                <a:solidFill>
                  <a:srgbClr val="EE3124"/>
                </a:solidFill>
                <a:latin typeface="Aaux Pro"/>
              </a:rPr>
              <a:t>énomique</a:t>
            </a:r>
            <a:r>
              <a:rPr lang="fr-FR" sz="1710" b="1" spc="-73" dirty="0">
                <a:solidFill>
                  <a:srgbClr val="EE3124"/>
                </a:solidFill>
                <a:latin typeface="Aaux Pro"/>
              </a:rPr>
              <a:t> </a:t>
            </a:r>
            <a:r>
              <a:rPr sz="1710" b="1" spc="-73" dirty="0">
                <a:solidFill>
                  <a:srgbClr val="EE3124"/>
                </a:solidFill>
                <a:latin typeface="Aaux Pro"/>
              </a:rPr>
              <a:t>: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</a:rPr>
              <a:t>séquençage total, b</a:t>
            </a:r>
            <a:r>
              <a:rPr sz="1710" spc="-34" dirty="0" err="1">
                <a:solidFill>
                  <a:srgbClr val="58595B"/>
                </a:solidFill>
                <a:latin typeface="Aaux Pro Light"/>
              </a:rPr>
              <a:t>io</a:t>
            </a:r>
            <a:r>
              <a:rPr sz="1710" spc="-34" dirty="0">
                <a:solidFill>
                  <a:srgbClr val="58595B"/>
                </a:solidFill>
                <a:latin typeface="Aaux Pro Light"/>
              </a:rPr>
              <a:t>-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</a:rPr>
              <a:t>informatique</a:t>
            </a:r>
            <a:r>
              <a:rPr sz="1710" spc="-34" dirty="0">
                <a:solidFill>
                  <a:srgbClr val="58595B"/>
                </a:solidFill>
                <a:latin typeface="Aaux Pro Light"/>
              </a:rPr>
              <a:t>,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</a:rPr>
              <a:t> intégration des données génomiques dans le DME personnel</a:t>
            </a:r>
            <a:r>
              <a:rPr sz="1710" spc="-34" dirty="0">
                <a:solidFill>
                  <a:srgbClr val="58595B"/>
                </a:solidFill>
                <a:latin typeface="Aaux Pro Light"/>
              </a:rPr>
              <a:t>,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</a:rPr>
              <a:t>médecine ciblée et personnalisée, autonomisation de la pharmacogénétique, techniques d'édition génomique, dépistage non invasif du cancer</a:t>
            </a:r>
            <a:endParaRPr sz="1710" spc="-34" dirty="0">
              <a:solidFill>
                <a:srgbClr val="58595B"/>
              </a:solidFill>
              <a:latin typeface="Aaux Pro Light"/>
            </a:endParaRPr>
          </a:p>
          <a:p>
            <a:pPr marL="318191" indent="-307331" algn="just" defTabSz="781903">
              <a:spcBef>
                <a:spcPts val="971"/>
              </a:spcBef>
              <a:buFontTx/>
              <a:buAutoNum type="arabicPeriod" startAt="3"/>
              <a:tabLst>
                <a:tab pos="318191" algn="l"/>
                <a:tab pos="318734" algn="l"/>
              </a:tabLst>
            </a:pPr>
            <a:r>
              <a:rPr sz="1710" b="1" spc="-73" dirty="0" err="1">
                <a:solidFill>
                  <a:srgbClr val="EE3124"/>
                </a:solidFill>
                <a:latin typeface="Aaux Pro"/>
                <a:cs typeface="Aaux Pro"/>
              </a:rPr>
              <a:t>Nanom</a:t>
            </a: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é</a:t>
            </a:r>
            <a:r>
              <a:rPr sz="1710" b="1" spc="-73" dirty="0" err="1">
                <a:solidFill>
                  <a:srgbClr val="EE3124"/>
                </a:solidFill>
                <a:latin typeface="Aaux Pro"/>
                <a:cs typeface="Aaux Pro"/>
              </a:rPr>
              <a:t>dicine</a:t>
            </a: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1710" b="1" spc="-73" dirty="0">
                <a:solidFill>
                  <a:srgbClr val="EE3124"/>
                </a:solidFill>
                <a:latin typeface="Aaux Pro"/>
                <a:cs typeface="Aaux Pro"/>
              </a:rPr>
              <a:t>: </a:t>
            </a: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administration des médicaments,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é</a:t>
            </a:r>
            <a:r>
              <a:rPr sz="1710" spc="-34" dirty="0" err="1">
                <a:solidFill>
                  <a:srgbClr val="58595B"/>
                </a:solidFill>
                <a:latin typeface="Aaux Pro Light"/>
                <a:cs typeface="Aaux Pro Light"/>
              </a:rPr>
              <a:t>ranosti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que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s,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r>
              <a:rPr sz="1710" spc="-34" dirty="0" err="1">
                <a:solidFill>
                  <a:srgbClr val="58595B"/>
                </a:solidFill>
                <a:latin typeface="Aaux Pro Light"/>
                <a:cs typeface="Aaux Pro Light"/>
              </a:rPr>
              <a:t>anobio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capteurs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,</a:t>
            </a:r>
            <a:r>
              <a:rPr sz="1710" spc="-209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r>
              <a:rPr sz="1710" spc="-34" dirty="0" err="1">
                <a:solidFill>
                  <a:srgbClr val="58595B"/>
                </a:solidFill>
                <a:latin typeface="Aaux Pro Light"/>
                <a:cs typeface="Aaux Pro Light"/>
              </a:rPr>
              <a:t>ano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robots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318191" indent="-307331" defTabSz="781903">
              <a:spcBef>
                <a:spcPts val="971"/>
              </a:spcBef>
              <a:buFontTx/>
              <a:buAutoNum type="arabicPeriod" startAt="3"/>
              <a:tabLst>
                <a:tab pos="318191" algn="l"/>
                <a:tab pos="318734" algn="l"/>
              </a:tabLst>
            </a:pPr>
            <a:r>
              <a:rPr lang="fr-FR" sz="1710" b="1" spc="-68" dirty="0">
                <a:solidFill>
                  <a:srgbClr val="EE3124"/>
                </a:solidFill>
                <a:latin typeface="Aaux Pro"/>
                <a:cs typeface="Aaux Pro"/>
              </a:rPr>
              <a:t>Robotique médicale</a:t>
            </a:r>
            <a:endParaRPr sz="1710" dirty="0">
              <a:solidFill>
                <a:prstClr val="black"/>
              </a:solidFill>
              <a:latin typeface="Aaux Pro"/>
              <a:cs typeface="Aaux Pro"/>
            </a:endParaRPr>
          </a:p>
          <a:p>
            <a:pPr marL="318191" marR="4344" indent="-307331" defTabSz="781903">
              <a:spcBef>
                <a:spcPts val="971"/>
              </a:spcBef>
              <a:buFontTx/>
              <a:buAutoNum type="arabicPeriod" startAt="3"/>
              <a:tabLst>
                <a:tab pos="318191" algn="l"/>
                <a:tab pos="318734" algn="l"/>
              </a:tabLst>
            </a:pPr>
            <a:r>
              <a:rPr lang="fr-FR" sz="1710" b="1" spc="-73" dirty="0">
                <a:solidFill>
                  <a:srgbClr val="EE3124"/>
                </a:solidFill>
                <a:latin typeface="Aaux Pro"/>
                <a:cs typeface="Aaux Pro"/>
              </a:rPr>
              <a:t>Médecine régénérative </a:t>
            </a:r>
            <a:r>
              <a:rPr sz="1710" b="1" spc="-68" dirty="0">
                <a:solidFill>
                  <a:srgbClr val="EE3124"/>
                </a:solidFill>
                <a:latin typeface="Aaux Pro"/>
                <a:cs typeface="Aaux Pro"/>
              </a:rPr>
              <a:t>:</a:t>
            </a:r>
            <a:r>
              <a:rPr sz="1710" b="1" spc="-12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lang="fr-FR"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thérapie cellulaire et thérapie génique, thérapie par cellules souches</a:t>
            </a:r>
            <a:r>
              <a:rPr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,</a:t>
            </a:r>
            <a:r>
              <a:rPr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régénération tissulaire,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b</a:t>
            </a:r>
            <a:r>
              <a:rPr sz="1710" spc="-34" dirty="0" err="1">
                <a:solidFill>
                  <a:srgbClr val="58595B"/>
                </a:solidFill>
                <a:latin typeface="Aaux Pro Light"/>
                <a:cs typeface="Aaux Pro Light"/>
              </a:rPr>
              <a:t>io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-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impression</a:t>
            </a:r>
          </a:p>
          <a:p>
            <a:pPr marL="10860" marR="4344" defTabSz="781903">
              <a:spcBef>
                <a:spcPts val="971"/>
              </a:spcBef>
              <a:tabLst>
                <a:tab pos="318191" algn="l"/>
                <a:tab pos="318734" algn="l"/>
              </a:tabLst>
            </a:pPr>
            <a:endParaRPr lang="fr-FR" sz="1710" spc="-34" dirty="0">
              <a:solidFill>
                <a:srgbClr val="58595B"/>
              </a:solidFill>
              <a:latin typeface="Aaux Pro Light"/>
              <a:cs typeface="Aaux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42159" y="944395"/>
            <a:ext cx="7978375" cy="111896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fr-FR" sz="3600" spc="-171" dirty="0">
                <a:solidFill>
                  <a:srgbClr val="EE3124"/>
                </a:solidFill>
              </a:rPr>
              <a:t>Les tendances majeures dans le domaine de la santé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2678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23838" y="237920"/>
            <a:ext cx="48869" cy="42896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0013" y="301648"/>
            <a:ext cx="222627" cy="163441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5282" y="301644"/>
            <a:ext cx="45611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1367" y="301643"/>
            <a:ext cx="137225" cy="163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2375" y="237923"/>
            <a:ext cx="137920" cy="227514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728" y="301122"/>
            <a:ext cx="163779" cy="163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9861" y="496664"/>
            <a:ext cx="821004" cy="83621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9825" y="683830"/>
            <a:ext cx="8296388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3016" y="2303157"/>
            <a:ext cx="163779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6302" y="2573032"/>
            <a:ext cx="54082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81903">
              <a:lnSpc>
                <a:spcPts val="2014"/>
              </a:lnSpc>
            </a:pP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53016" y="3389158"/>
            <a:ext cx="163779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3016" y="3772930"/>
            <a:ext cx="163779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54326" y="2089388"/>
            <a:ext cx="4164248" cy="1524300"/>
          </a:xfrm>
          <a:prstGeom prst="rect">
            <a:avLst/>
          </a:prstGeom>
        </p:spPr>
        <p:txBody>
          <a:bodyPr vert="horz" wrap="square" lIns="0" tIns="133576" rIns="0" bIns="0" rtlCol="0">
            <a:spAutoFit/>
          </a:bodyPr>
          <a:lstStyle/>
          <a:p>
            <a:pPr marL="10860" defTabSz="781903">
              <a:spcBef>
                <a:spcPts val="1052"/>
              </a:spcBef>
            </a:pPr>
            <a:r>
              <a:rPr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Big</a:t>
            </a:r>
            <a:r>
              <a:rPr sz="1710" spc="-73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Data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10860" indent="111856" defTabSz="781903">
              <a:spcBef>
                <a:spcPts val="971"/>
              </a:spcBef>
              <a:buFontTx/>
              <a:buChar char="•"/>
              <a:tabLst>
                <a:tab pos="323078" algn="l"/>
              </a:tabLst>
            </a:pP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Intelligence artificielle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710" dirty="0">
                <a:solidFill>
                  <a:srgbClr val="58595B"/>
                </a:solidFill>
                <a:latin typeface="Aaux Pro Light"/>
                <a:cs typeface="Aaux Pro Light"/>
              </a:rPr>
              <a:t>&amp; </a:t>
            </a:r>
            <a:r>
              <a:rPr lang="fr-FR" sz="1710" dirty="0">
                <a:solidFill>
                  <a:srgbClr val="58595B"/>
                </a:solidFill>
                <a:latin typeface="Aaux Pro Light"/>
                <a:cs typeface="Aaux Pro Light"/>
              </a:rPr>
              <a:t>soutien des décisions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10860" marR="1523083" indent="111856" defTabSz="781903">
              <a:lnSpc>
                <a:spcPct val="147200"/>
              </a:lnSpc>
              <a:spcBef>
                <a:spcPts val="4"/>
              </a:spcBef>
              <a:buFontTx/>
              <a:buChar char="•"/>
              <a:tabLst>
                <a:tab pos="323078" algn="l"/>
              </a:tabLst>
            </a:pP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Médecine </a:t>
            </a:r>
            <a:r>
              <a:rPr sz="1710" spc="-30" dirty="0" err="1">
                <a:solidFill>
                  <a:srgbClr val="58595B"/>
                </a:solidFill>
                <a:latin typeface="Aaux Pro Light"/>
                <a:cs typeface="Aaux Pro Light"/>
              </a:rPr>
              <a:t>Clou</a:t>
            </a: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r>
              <a:rPr lang="fr-FR" sz="1710" spc="-141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</a:p>
          <a:p>
            <a:pPr marL="10860" marR="1523083" defTabSz="781903">
              <a:lnSpc>
                <a:spcPct val="147200"/>
              </a:lnSpc>
              <a:spcBef>
                <a:spcPts val="4"/>
              </a:spcBef>
              <a:tabLst>
                <a:tab pos="323078" algn="l"/>
              </a:tabLst>
            </a:pP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Capteurs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 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61812" y="4199172"/>
            <a:ext cx="163779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1987" y="4050868"/>
            <a:ext cx="3232486" cy="75867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defTabSz="781903">
              <a:lnSpc>
                <a:spcPct val="147200"/>
              </a:lnSpc>
              <a:spcBef>
                <a:spcPts val="86"/>
              </a:spcBef>
            </a:pP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Apport des données holographiques</a:t>
            </a:r>
            <a:endParaRPr lang="fr-FR" sz="1710" spc="-26" dirty="0">
              <a:solidFill>
                <a:srgbClr val="58595B"/>
              </a:solidFill>
              <a:latin typeface="Aaux Pro Light"/>
              <a:cs typeface="Aaux Pro Light"/>
            </a:endParaRPr>
          </a:p>
          <a:p>
            <a:pPr marL="10860" marR="4344" defTabSz="781903">
              <a:lnSpc>
                <a:spcPct val="147200"/>
              </a:lnSpc>
              <a:spcBef>
                <a:spcPts val="86"/>
              </a:spcBef>
            </a:pPr>
            <a:r>
              <a:rPr sz="1710" spc="-154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Santé mobile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53016" y="4623566"/>
            <a:ext cx="163779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3495" y="4705476"/>
            <a:ext cx="2716456" cy="55008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endParaRPr lang="fr-FR" sz="1710" spc="-34" dirty="0">
              <a:solidFill>
                <a:srgbClr val="58595B"/>
              </a:solidFill>
              <a:latin typeface="Aaux Pro Light"/>
              <a:cs typeface="Aaux Pro Light"/>
            </a:endParaRPr>
          </a:p>
          <a:p>
            <a:pPr marL="10860" defTabSz="781903">
              <a:spcBef>
                <a:spcPts val="86"/>
              </a:spcBef>
            </a:pP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é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l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é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m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é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cine 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et </a:t>
            </a:r>
            <a:r>
              <a:rPr lang="fr-FR" sz="1710" spc="-141" dirty="0">
                <a:solidFill>
                  <a:srgbClr val="58595B"/>
                </a:solidFill>
                <a:latin typeface="Aaux Pro Light"/>
                <a:cs typeface="Aaux Pro Light"/>
              </a:rPr>
              <a:t>soins à domicile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50024" y="2136264"/>
            <a:ext cx="4884675" cy="3584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4207" y="3921452"/>
            <a:ext cx="1948719" cy="426980"/>
          </a:xfrm>
          <a:prstGeom prst="rect">
            <a:avLst/>
          </a:prstGeom>
        </p:spPr>
        <p:txBody>
          <a:bodyPr vert="horz" wrap="square" lIns="0" tIns="32580" rIns="0" bIns="0" rtlCol="0">
            <a:spAutoFit/>
          </a:bodyPr>
          <a:lstStyle/>
          <a:p>
            <a:pPr marL="209051" indent="-198191" defTabSz="781903">
              <a:spcBef>
                <a:spcPts val="257"/>
              </a:spcBef>
              <a:buFontTx/>
              <a:buChar char="•"/>
              <a:tabLst>
                <a:tab pos="209051" algn="l"/>
                <a:tab pos="209594" algn="l"/>
              </a:tabLst>
            </a:pPr>
            <a:r>
              <a:rPr lang="fr-FR" sz="1197" spc="-26" dirty="0">
                <a:solidFill>
                  <a:srgbClr val="58595B"/>
                </a:solidFill>
                <a:latin typeface="Aaux Pro Light"/>
                <a:cs typeface="Aaux Pro Light"/>
              </a:rPr>
              <a:t>Analyse des images assistée</a:t>
            </a:r>
            <a:endParaRPr sz="1197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209051" indent="-198191" defTabSz="781903">
              <a:spcBef>
                <a:spcPts val="174"/>
              </a:spcBef>
              <a:buFontTx/>
              <a:buChar char="•"/>
              <a:tabLst>
                <a:tab pos="209051" algn="l"/>
                <a:tab pos="209594" algn="l"/>
              </a:tabLst>
            </a:pPr>
            <a:r>
              <a:rPr lang="fr-FR" sz="1197" spc="-26" dirty="0">
                <a:solidFill>
                  <a:srgbClr val="58595B"/>
                </a:solidFill>
                <a:latin typeface="Aaux Pro Light"/>
                <a:cs typeface="Aaux Pro Light"/>
              </a:rPr>
              <a:t>Analyse multiparamétrique</a:t>
            </a:r>
            <a:endParaRPr sz="1197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39491" y="5525929"/>
            <a:ext cx="1795208" cy="37940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09051" indent="-198191" defTabSz="781903">
              <a:spcBef>
                <a:spcPts val="86"/>
              </a:spcBef>
              <a:buFontTx/>
              <a:buChar char="•"/>
              <a:tabLst>
                <a:tab pos="209051" algn="l"/>
                <a:tab pos="209594" algn="l"/>
              </a:tabLst>
            </a:pPr>
            <a:r>
              <a:rPr lang="fr-FR" sz="1197" spc="-21" dirty="0">
                <a:solidFill>
                  <a:srgbClr val="58595B"/>
                </a:solidFill>
                <a:latin typeface="Aaux Pro Light"/>
                <a:cs typeface="Aaux Pro Light"/>
              </a:rPr>
              <a:t>Analyse d’une population importante</a:t>
            </a:r>
            <a:endParaRPr sz="1197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718965" y="1005540"/>
            <a:ext cx="9692374" cy="889819"/>
          </a:xfrm>
          <a:prstGeom prst="rect">
            <a:avLst/>
          </a:prstGeom>
        </p:spPr>
        <p:txBody>
          <a:bodyPr vert="horz" wrap="square" lIns="0" tIns="89050" rIns="0" bIns="0" rtlCol="0">
            <a:spAutoFit/>
          </a:bodyPr>
          <a:lstStyle/>
          <a:p>
            <a:pPr marL="10860" marR="10860">
              <a:lnSpc>
                <a:spcPts val="3078"/>
              </a:lnSpc>
              <a:spcBef>
                <a:spcPts val="700"/>
              </a:spcBef>
            </a:pPr>
            <a:r>
              <a:rPr lang="fr-FR" sz="3078" spc="-133" dirty="0">
                <a:solidFill>
                  <a:srgbClr val="EE3124"/>
                </a:solidFill>
              </a:rPr>
              <a:t>DME amélioré</a:t>
            </a:r>
            <a:r>
              <a:rPr sz="3078" spc="-81" dirty="0">
                <a:solidFill>
                  <a:srgbClr val="EE3124"/>
                </a:solidFill>
              </a:rPr>
              <a:t> </a:t>
            </a:r>
            <a:r>
              <a:rPr sz="3078" dirty="0">
                <a:solidFill>
                  <a:srgbClr val="EE3124"/>
                </a:solidFill>
              </a:rPr>
              <a:t>– </a:t>
            </a:r>
            <a:r>
              <a:rPr lang="fr-FR" sz="3078" spc="-133" dirty="0">
                <a:solidFill>
                  <a:srgbClr val="EE3124"/>
                </a:solidFill>
              </a:rPr>
              <a:t>Où cela nous mène-t-il? </a:t>
            </a:r>
            <a:br>
              <a:rPr lang="fr-FR" sz="3078" spc="-133" dirty="0">
                <a:solidFill>
                  <a:srgbClr val="EE3124"/>
                </a:solidFill>
              </a:rPr>
            </a:br>
            <a:r>
              <a:rPr lang="fr-FR" sz="3078" spc="-133" dirty="0">
                <a:solidFill>
                  <a:srgbClr val="EE3124"/>
                </a:solidFill>
              </a:rPr>
              <a:t>Digitalisation, Big Data et Intelligence artificielle</a:t>
            </a:r>
            <a:endParaRPr sz="3078" dirty="0"/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D62D71DC-8344-43A5-845E-A27A6C504C39}"/>
              </a:ext>
            </a:extLst>
          </p:cNvPr>
          <p:cNvSpPr/>
          <p:nvPr/>
        </p:nvSpPr>
        <p:spPr>
          <a:xfrm>
            <a:off x="1761811" y="5067797"/>
            <a:ext cx="163779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524B7EA-8D82-4D3D-B6BC-047A4D2F4BE4}"/>
              </a:ext>
            </a:extLst>
          </p:cNvPr>
          <p:cNvSpPr txBox="1"/>
          <p:nvPr/>
        </p:nvSpPr>
        <p:spPr>
          <a:xfrm>
            <a:off x="1962640" y="3703931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10" spc="-30" dirty="0">
                <a:solidFill>
                  <a:srgbClr val="58595B"/>
                </a:solidFill>
                <a:latin typeface="Aaux Pro Light"/>
              </a:rPr>
              <a:t>Réalité augmentée</a:t>
            </a:r>
          </a:p>
        </p:txBody>
      </p:sp>
    </p:spTree>
    <p:extLst>
      <p:ext uri="{BB962C8B-B14F-4D97-AF65-F5344CB8AC3E}">
        <p14:creationId xmlns:p14="http://schemas.microsoft.com/office/powerpoint/2010/main" val="120320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159" y="773958"/>
            <a:ext cx="8540176" cy="1168401"/>
          </a:xfrm>
          <a:prstGeom prst="rect">
            <a:avLst/>
          </a:prstGeom>
        </p:spPr>
        <p:txBody>
          <a:bodyPr vert="horz" wrap="square" lIns="0" tIns="181360" rIns="0" bIns="0" rtlCol="0">
            <a:spAutoFit/>
          </a:bodyPr>
          <a:lstStyle/>
          <a:p>
            <a:pPr marL="10860" defTabSz="781903">
              <a:spcBef>
                <a:spcPts val="1428"/>
              </a:spcBef>
            </a:pPr>
            <a:r>
              <a:rPr lang="fr-FR" sz="4276" spc="-145" dirty="0" err="1">
                <a:solidFill>
                  <a:srgbClr val="EE3124"/>
                </a:solidFill>
                <a:latin typeface="Aaux Pro Light"/>
                <a:cs typeface="Aaux Pro Light"/>
              </a:rPr>
              <a:t>Wearables</a:t>
            </a:r>
            <a:r>
              <a:rPr lang="fr-FR" sz="4276" spc="-145" dirty="0">
                <a:solidFill>
                  <a:srgbClr val="EE3124"/>
                </a:solidFill>
                <a:latin typeface="Aaux Pro Light"/>
                <a:cs typeface="Aaux Pro Light"/>
              </a:rPr>
              <a:t> et Capteurs médicaux</a:t>
            </a:r>
          </a:p>
          <a:p>
            <a:pPr marL="10860" defTabSz="781903">
              <a:spcBef>
                <a:spcPts val="534"/>
              </a:spcBef>
            </a:pP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Soins à domicile et surveillance à domicile - Surveillance continue des patients chroniques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10939" y="4235416"/>
            <a:ext cx="1924367" cy="1924367"/>
          </a:xfrm>
          <a:custGeom>
            <a:avLst/>
            <a:gdLst/>
            <a:ahLst/>
            <a:cxnLst/>
            <a:rect l="l" t="t" r="r" b="b"/>
            <a:pathLst>
              <a:path w="2250440" h="2250440">
                <a:moveTo>
                  <a:pt x="1125042" y="2250071"/>
                </a:moveTo>
                <a:lnTo>
                  <a:pt x="1173843" y="2249032"/>
                </a:lnTo>
                <a:lnTo>
                  <a:pt x="1222113" y="2245942"/>
                </a:lnTo>
                <a:lnTo>
                  <a:pt x="1269811" y="2240843"/>
                </a:lnTo>
                <a:lnTo>
                  <a:pt x="1316892" y="2233778"/>
                </a:lnTo>
                <a:lnTo>
                  <a:pt x="1363316" y="2224789"/>
                </a:lnTo>
                <a:lnTo>
                  <a:pt x="1409041" y="2213918"/>
                </a:lnTo>
                <a:lnTo>
                  <a:pt x="1454023" y="2201208"/>
                </a:lnTo>
                <a:lnTo>
                  <a:pt x="1498221" y="2186700"/>
                </a:lnTo>
                <a:lnTo>
                  <a:pt x="1541593" y="2170437"/>
                </a:lnTo>
                <a:lnTo>
                  <a:pt x="1584095" y="2152461"/>
                </a:lnTo>
                <a:lnTo>
                  <a:pt x="1625687" y="2132814"/>
                </a:lnTo>
                <a:lnTo>
                  <a:pt x="1666326" y="2111539"/>
                </a:lnTo>
                <a:lnTo>
                  <a:pt x="1705969" y="2088677"/>
                </a:lnTo>
                <a:lnTo>
                  <a:pt x="1744575" y="2064271"/>
                </a:lnTo>
                <a:lnTo>
                  <a:pt x="1782101" y="2038363"/>
                </a:lnTo>
                <a:lnTo>
                  <a:pt x="1818505" y="2010996"/>
                </a:lnTo>
                <a:lnTo>
                  <a:pt x="1853745" y="1982211"/>
                </a:lnTo>
                <a:lnTo>
                  <a:pt x="1887779" y="1952050"/>
                </a:lnTo>
                <a:lnTo>
                  <a:pt x="1920563" y="1920557"/>
                </a:lnTo>
                <a:lnTo>
                  <a:pt x="1952057" y="1887773"/>
                </a:lnTo>
                <a:lnTo>
                  <a:pt x="1982218" y="1853740"/>
                </a:lnTo>
                <a:lnTo>
                  <a:pt x="2011004" y="1818500"/>
                </a:lnTo>
                <a:lnTo>
                  <a:pt x="2038372" y="1782097"/>
                </a:lnTo>
                <a:lnTo>
                  <a:pt x="2064280" y="1744571"/>
                </a:lnTo>
                <a:lnTo>
                  <a:pt x="2088686" y="1705966"/>
                </a:lnTo>
                <a:lnTo>
                  <a:pt x="2111549" y="1666323"/>
                </a:lnTo>
                <a:lnTo>
                  <a:pt x="2132824" y="1625685"/>
                </a:lnTo>
                <a:lnTo>
                  <a:pt x="2152472" y="1584093"/>
                </a:lnTo>
                <a:lnTo>
                  <a:pt x="2170448" y="1541591"/>
                </a:lnTo>
                <a:lnTo>
                  <a:pt x="2186711" y="1498220"/>
                </a:lnTo>
                <a:lnTo>
                  <a:pt x="2201220" y="1454022"/>
                </a:lnTo>
                <a:lnTo>
                  <a:pt x="2213930" y="1409040"/>
                </a:lnTo>
                <a:lnTo>
                  <a:pt x="2224801" y="1363316"/>
                </a:lnTo>
                <a:lnTo>
                  <a:pt x="2233790" y="1316892"/>
                </a:lnTo>
                <a:lnTo>
                  <a:pt x="2240856" y="1269810"/>
                </a:lnTo>
                <a:lnTo>
                  <a:pt x="2245954" y="1222113"/>
                </a:lnTo>
                <a:lnTo>
                  <a:pt x="2249044" y="1173843"/>
                </a:lnTo>
                <a:lnTo>
                  <a:pt x="2250084" y="1125042"/>
                </a:lnTo>
                <a:lnTo>
                  <a:pt x="2249044" y="1076239"/>
                </a:lnTo>
                <a:lnTo>
                  <a:pt x="2245954" y="1027968"/>
                </a:lnTo>
                <a:lnTo>
                  <a:pt x="2240856" y="980270"/>
                </a:lnTo>
                <a:lnTo>
                  <a:pt x="2233790" y="933188"/>
                </a:lnTo>
                <a:lnTo>
                  <a:pt x="2224801" y="886763"/>
                </a:lnTo>
                <a:lnTo>
                  <a:pt x="2213930" y="841038"/>
                </a:lnTo>
                <a:lnTo>
                  <a:pt x="2201220" y="796056"/>
                </a:lnTo>
                <a:lnTo>
                  <a:pt x="2186711" y="751857"/>
                </a:lnTo>
                <a:lnTo>
                  <a:pt x="2170448" y="708486"/>
                </a:lnTo>
                <a:lnTo>
                  <a:pt x="2152472" y="665983"/>
                </a:lnTo>
                <a:lnTo>
                  <a:pt x="2132824" y="624391"/>
                </a:lnTo>
                <a:lnTo>
                  <a:pt x="2111549" y="583752"/>
                </a:lnTo>
                <a:lnTo>
                  <a:pt x="2088686" y="544108"/>
                </a:lnTo>
                <a:lnTo>
                  <a:pt x="2064280" y="505503"/>
                </a:lnTo>
                <a:lnTo>
                  <a:pt x="2038372" y="467977"/>
                </a:lnTo>
                <a:lnTo>
                  <a:pt x="2011004" y="431573"/>
                </a:lnTo>
                <a:lnTo>
                  <a:pt x="1982218" y="396333"/>
                </a:lnTo>
                <a:lnTo>
                  <a:pt x="1952057" y="362300"/>
                </a:lnTo>
                <a:lnTo>
                  <a:pt x="1920563" y="329515"/>
                </a:lnTo>
                <a:lnTo>
                  <a:pt x="1887779" y="298022"/>
                </a:lnTo>
                <a:lnTo>
                  <a:pt x="1853745" y="267861"/>
                </a:lnTo>
                <a:lnTo>
                  <a:pt x="1818505" y="239076"/>
                </a:lnTo>
                <a:lnTo>
                  <a:pt x="1782101" y="211708"/>
                </a:lnTo>
                <a:lnTo>
                  <a:pt x="1744575" y="185800"/>
                </a:lnTo>
                <a:lnTo>
                  <a:pt x="1705969" y="161394"/>
                </a:lnTo>
                <a:lnTo>
                  <a:pt x="1666326" y="138532"/>
                </a:lnTo>
                <a:lnTo>
                  <a:pt x="1625687" y="117257"/>
                </a:lnTo>
                <a:lnTo>
                  <a:pt x="1584095" y="97610"/>
                </a:lnTo>
                <a:lnTo>
                  <a:pt x="1541593" y="79634"/>
                </a:lnTo>
                <a:lnTo>
                  <a:pt x="1498221" y="63371"/>
                </a:lnTo>
                <a:lnTo>
                  <a:pt x="1454023" y="48863"/>
                </a:lnTo>
                <a:lnTo>
                  <a:pt x="1409041" y="36152"/>
                </a:lnTo>
                <a:lnTo>
                  <a:pt x="1363316" y="25282"/>
                </a:lnTo>
                <a:lnTo>
                  <a:pt x="1316892" y="16293"/>
                </a:lnTo>
                <a:lnTo>
                  <a:pt x="1269811" y="9228"/>
                </a:lnTo>
                <a:lnTo>
                  <a:pt x="1222113" y="4129"/>
                </a:lnTo>
                <a:lnTo>
                  <a:pt x="1173843" y="1039"/>
                </a:lnTo>
                <a:lnTo>
                  <a:pt x="1125042" y="0"/>
                </a:lnTo>
                <a:lnTo>
                  <a:pt x="1076239" y="1039"/>
                </a:lnTo>
                <a:lnTo>
                  <a:pt x="1027968" y="4129"/>
                </a:lnTo>
                <a:lnTo>
                  <a:pt x="980270" y="9228"/>
                </a:lnTo>
                <a:lnTo>
                  <a:pt x="933188" y="16293"/>
                </a:lnTo>
                <a:lnTo>
                  <a:pt x="886763" y="25282"/>
                </a:lnTo>
                <a:lnTo>
                  <a:pt x="841038" y="36152"/>
                </a:lnTo>
                <a:lnTo>
                  <a:pt x="796056" y="48863"/>
                </a:lnTo>
                <a:lnTo>
                  <a:pt x="751857" y="63371"/>
                </a:lnTo>
                <a:lnTo>
                  <a:pt x="708486" y="79634"/>
                </a:lnTo>
                <a:lnTo>
                  <a:pt x="665983" y="97610"/>
                </a:lnTo>
                <a:lnTo>
                  <a:pt x="624391" y="117257"/>
                </a:lnTo>
                <a:lnTo>
                  <a:pt x="583752" y="138532"/>
                </a:lnTo>
                <a:lnTo>
                  <a:pt x="544108" y="161394"/>
                </a:lnTo>
                <a:lnTo>
                  <a:pt x="505503" y="185800"/>
                </a:lnTo>
                <a:lnTo>
                  <a:pt x="467977" y="211708"/>
                </a:lnTo>
                <a:lnTo>
                  <a:pt x="431573" y="239076"/>
                </a:lnTo>
                <a:lnTo>
                  <a:pt x="396333" y="267861"/>
                </a:lnTo>
                <a:lnTo>
                  <a:pt x="362300" y="298022"/>
                </a:lnTo>
                <a:lnTo>
                  <a:pt x="329515" y="329515"/>
                </a:lnTo>
                <a:lnTo>
                  <a:pt x="298022" y="362300"/>
                </a:lnTo>
                <a:lnTo>
                  <a:pt x="267861" y="396333"/>
                </a:lnTo>
                <a:lnTo>
                  <a:pt x="239076" y="431573"/>
                </a:lnTo>
                <a:lnTo>
                  <a:pt x="211708" y="467977"/>
                </a:lnTo>
                <a:lnTo>
                  <a:pt x="185800" y="505503"/>
                </a:lnTo>
                <a:lnTo>
                  <a:pt x="161394" y="544108"/>
                </a:lnTo>
                <a:lnTo>
                  <a:pt x="138532" y="583752"/>
                </a:lnTo>
                <a:lnTo>
                  <a:pt x="117257" y="624391"/>
                </a:lnTo>
                <a:lnTo>
                  <a:pt x="97610" y="665983"/>
                </a:lnTo>
                <a:lnTo>
                  <a:pt x="79634" y="708486"/>
                </a:lnTo>
                <a:lnTo>
                  <a:pt x="63371" y="751857"/>
                </a:lnTo>
                <a:lnTo>
                  <a:pt x="48863" y="796056"/>
                </a:lnTo>
                <a:lnTo>
                  <a:pt x="36152" y="841038"/>
                </a:lnTo>
                <a:lnTo>
                  <a:pt x="25282" y="886763"/>
                </a:lnTo>
                <a:lnTo>
                  <a:pt x="16293" y="933188"/>
                </a:lnTo>
                <a:lnTo>
                  <a:pt x="9228" y="980270"/>
                </a:lnTo>
                <a:lnTo>
                  <a:pt x="4129" y="1027968"/>
                </a:lnTo>
                <a:lnTo>
                  <a:pt x="1039" y="1076239"/>
                </a:lnTo>
                <a:lnTo>
                  <a:pt x="0" y="1125042"/>
                </a:lnTo>
                <a:lnTo>
                  <a:pt x="1039" y="1173843"/>
                </a:lnTo>
                <a:lnTo>
                  <a:pt x="4129" y="1222113"/>
                </a:lnTo>
                <a:lnTo>
                  <a:pt x="9228" y="1269810"/>
                </a:lnTo>
                <a:lnTo>
                  <a:pt x="16293" y="1316892"/>
                </a:lnTo>
                <a:lnTo>
                  <a:pt x="25282" y="1363316"/>
                </a:lnTo>
                <a:lnTo>
                  <a:pt x="36152" y="1409040"/>
                </a:lnTo>
                <a:lnTo>
                  <a:pt x="48863" y="1454022"/>
                </a:lnTo>
                <a:lnTo>
                  <a:pt x="63371" y="1498220"/>
                </a:lnTo>
                <a:lnTo>
                  <a:pt x="79634" y="1541591"/>
                </a:lnTo>
                <a:lnTo>
                  <a:pt x="97610" y="1584093"/>
                </a:lnTo>
                <a:lnTo>
                  <a:pt x="117257" y="1625685"/>
                </a:lnTo>
                <a:lnTo>
                  <a:pt x="138532" y="1666323"/>
                </a:lnTo>
                <a:lnTo>
                  <a:pt x="161394" y="1705966"/>
                </a:lnTo>
                <a:lnTo>
                  <a:pt x="185800" y="1744571"/>
                </a:lnTo>
                <a:lnTo>
                  <a:pt x="211708" y="1782097"/>
                </a:lnTo>
                <a:lnTo>
                  <a:pt x="239076" y="1818500"/>
                </a:lnTo>
                <a:lnTo>
                  <a:pt x="267861" y="1853740"/>
                </a:lnTo>
                <a:lnTo>
                  <a:pt x="298022" y="1887773"/>
                </a:lnTo>
                <a:lnTo>
                  <a:pt x="329515" y="1920557"/>
                </a:lnTo>
                <a:lnTo>
                  <a:pt x="362300" y="1952050"/>
                </a:lnTo>
                <a:lnTo>
                  <a:pt x="396333" y="1982211"/>
                </a:lnTo>
                <a:lnTo>
                  <a:pt x="431573" y="2010996"/>
                </a:lnTo>
                <a:lnTo>
                  <a:pt x="467977" y="2038363"/>
                </a:lnTo>
                <a:lnTo>
                  <a:pt x="505503" y="2064271"/>
                </a:lnTo>
                <a:lnTo>
                  <a:pt x="544108" y="2088677"/>
                </a:lnTo>
                <a:lnTo>
                  <a:pt x="583752" y="2111539"/>
                </a:lnTo>
                <a:lnTo>
                  <a:pt x="624391" y="2132814"/>
                </a:lnTo>
                <a:lnTo>
                  <a:pt x="665983" y="2152461"/>
                </a:lnTo>
                <a:lnTo>
                  <a:pt x="708486" y="2170437"/>
                </a:lnTo>
                <a:lnTo>
                  <a:pt x="751857" y="2186700"/>
                </a:lnTo>
                <a:lnTo>
                  <a:pt x="796056" y="2201208"/>
                </a:lnTo>
                <a:lnTo>
                  <a:pt x="841038" y="2213918"/>
                </a:lnTo>
                <a:lnTo>
                  <a:pt x="886763" y="2224789"/>
                </a:lnTo>
                <a:lnTo>
                  <a:pt x="933188" y="2233778"/>
                </a:lnTo>
                <a:lnTo>
                  <a:pt x="980270" y="2240843"/>
                </a:lnTo>
                <a:lnTo>
                  <a:pt x="1027968" y="2245942"/>
                </a:lnTo>
                <a:lnTo>
                  <a:pt x="1076239" y="2249032"/>
                </a:lnTo>
                <a:lnTo>
                  <a:pt x="1125042" y="2250071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5104" y="4665818"/>
            <a:ext cx="1516036" cy="106356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algn="ctr" defTabSz="781903">
              <a:spcBef>
                <a:spcPts val="86"/>
              </a:spcBef>
            </a:pPr>
            <a:r>
              <a:rPr lang="fr-FR" sz="1710" spc="-30" dirty="0">
                <a:solidFill>
                  <a:srgbClr val="58595B"/>
                </a:solidFill>
                <a:latin typeface="Aaux Pro Light"/>
                <a:cs typeface="Aaux Pro Light"/>
              </a:rPr>
              <a:t>Perspective du marché de l’ordre de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12</a:t>
            </a:r>
            <a:r>
              <a:rPr lang="fr-FR"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Milliards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  </a:t>
            </a:r>
            <a:r>
              <a:rPr sz="1710" spc="-26" dirty="0">
                <a:solidFill>
                  <a:srgbClr val="58595B"/>
                </a:solidFill>
                <a:latin typeface="Aaux Pro Light"/>
                <a:cs typeface="Aaux Pro Light"/>
              </a:rPr>
              <a:t>USD </a:t>
            </a:r>
            <a:r>
              <a:rPr lang="fr-FR" sz="1710" spc="-17" dirty="0">
                <a:solidFill>
                  <a:srgbClr val="58595B"/>
                </a:solidFill>
                <a:latin typeface="Aaux Pro Light"/>
                <a:cs typeface="Aaux Pro Light"/>
              </a:rPr>
              <a:t>en</a:t>
            </a:r>
            <a:r>
              <a:rPr sz="1710" spc="-81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710" spc="-34" dirty="0">
                <a:solidFill>
                  <a:srgbClr val="58595B"/>
                </a:solidFill>
                <a:latin typeface="Aaux Pro Light"/>
                <a:cs typeface="Aaux Pro Light"/>
              </a:rPr>
              <a:t>2018</a:t>
            </a:r>
            <a:endParaRPr sz="171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8582" y="2203478"/>
            <a:ext cx="4312176" cy="431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2697" y="2545583"/>
            <a:ext cx="1308764" cy="107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2701" y="2468593"/>
            <a:ext cx="1309156" cy="1309156"/>
          </a:xfrm>
          <a:custGeom>
            <a:avLst/>
            <a:gdLst/>
            <a:ahLst/>
            <a:cxnLst/>
            <a:rect l="l" t="t" r="r" b="b"/>
            <a:pathLst>
              <a:path w="1530985" h="1530985">
                <a:moveTo>
                  <a:pt x="765263" y="1530527"/>
                </a:moveTo>
                <a:lnTo>
                  <a:pt x="813660" y="1529022"/>
                </a:lnTo>
                <a:lnTo>
                  <a:pt x="861256" y="1524565"/>
                </a:lnTo>
                <a:lnTo>
                  <a:pt x="907963" y="1517246"/>
                </a:lnTo>
                <a:lnTo>
                  <a:pt x="953691" y="1507155"/>
                </a:lnTo>
                <a:lnTo>
                  <a:pt x="998350" y="1494382"/>
                </a:lnTo>
                <a:lnTo>
                  <a:pt x="1041851" y="1479016"/>
                </a:lnTo>
                <a:lnTo>
                  <a:pt x="1084103" y="1461147"/>
                </a:lnTo>
                <a:lnTo>
                  <a:pt x="1125018" y="1440865"/>
                </a:lnTo>
                <a:lnTo>
                  <a:pt x="1164505" y="1418258"/>
                </a:lnTo>
                <a:lnTo>
                  <a:pt x="1202475" y="1393417"/>
                </a:lnTo>
                <a:lnTo>
                  <a:pt x="1238838" y="1366432"/>
                </a:lnTo>
                <a:lnTo>
                  <a:pt x="1273506" y="1337392"/>
                </a:lnTo>
                <a:lnTo>
                  <a:pt x="1306387" y="1306387"/>
                </a:lnTo>
                <a:lnTo>
                  <a:pt x="1337392" y="1273506"/>
                </a:lnTo>
                <a:lnTo>
                  <a:pt x="1366432" y="1238838"/>
                </a:lnTo>
                <a:lnTo>
                  <a:pt x="1393417" y="1202475"/>
                </a:lnTo>
                <a:lnTo>
                  <a:pt x="1418258" y="1164505"/>
                </a:lnTo>
                <a:lnTo>
                  <a:pt x="1440865" y="1125018"/>
                </a:lnTo>
                <a:lnTo>
                  <a:pt x="1461147" y="1084103"/>
                </a:lnTo>
                <a:lnTo>
                  <a:pt x="1479016" y="1041851"/>
                </a:lnTo>
                <a:lnTo>
                  <a:pt x="1494382" y="998350"/>
                </a:lnTo>
                <a:lnTo>
                  <a:pt x="1507155" y="953691"/>
                </a:lnTo>
                <a:lnTo>
                  <a:pt x="1517246" y="907963"/>
                </a:lnTo>
                <a:lnTo>
                  <a:pt x="1524565" y="861256"/>
                </a:lnTo>
                <a:lnTo>
                  <a:pt x="1529022" y="813660"/>
                </a:lnTo>
                <a:lnTo>
                  <a:pt x="1530527" y="765263"/>
                </a:lnTo>
                <a:lnTo>
                  <a:pt x="1529022" y="716867"/>
                </a:lnTo>
                <a:lnTo>
                  <a:pt x="1524565" y="669270"/>
                </a:lnTo>
                <a:lnTo>
                  <a:pt x="1517246" y="622563"/>
                </a:lnTo>
                <a:lnTo>
                  <a:pt x="1507155" y="576836"/>
                </a:lnTo>
                <a:lnTo>
                  <a:pt x="1494382" y="532177"/>
                </a:lnTo>
                <a:lnTo>
                  <a:pt x="1479016" y="488676"/>
                </a:lnTo>
                <a:lnTo>
                  <a:pt x="1461147" y="446424"/>
                </a:lnTo>
                <a:lnTo>
                  <a:pt x="1440865" y="405509"/>
                </a:lnTo>
                <a:lnTo>
                  <a:pt x="1418258" y="366022"/>
                </a:lnTo>
                <a:lnTo>
                  <a:pt x="1393417" y="328052"/>
                </a:lnTo>
                <a:lnTo>
                  <a:pt x="1366432" y="291688"/>
                </a:lnTo>
                <a:lnTo>
                  <a:pt x="1337392" y="257021"/>
                </a:lnTo>
                <a:lnTo>
                  <a:pt x="1306387" y="224140"/>
                </a:lnTo>
                <a:lnTo>
                  <a:pt x="1273506" y="193135"/>
                </a:lnTo>
                <a:lnTo>
                  <a:pt x="1238838" y="164095"/>
                </a:lnTo>
                <a:lnTo>
                  <a:pt x="1202475" y="137109"/>
                </a:lnTo>
                <a:lnTo>
                  <a:pt x="1164505" y="112269"/>
                </a:lnTo>
                <a:lnTo>
                  <a:pt x="1125018" y="89662"/>
                </a:lnTo>
                <a:lnTo>
                  <a:pt x="1084103" y="69380"/>
                </a:lnTo>
                <a:lnTo>
                  <a:pt x="1041851" y="51511"/>
                </a:lnTo>
                <a:lnTo>
                  <a:pt x="998350" y="36145"/>
                </a:lnTo>
                <a:lnTo>
                  <a:pt x="953691" y="23371"/>
                </a:lnTo>
                <a:lnTo>
                  <a:pt x="907963" y="13281"/>
                </a:lnTo>
                <a:lnTo>
                  <a:pt x="861256" y="5962"/>
                </a:lnTo>
                <a:lnTo>
                  <a:pt x="813660" y="1505"/>
                </a:lnTo>
                <a:lnTo>
                  <a:pt x="765263" y="0"/>
                </a:lnTo>
                <a:lnTo>
                  <a:pt x="716867" y="1505"/>
                </a:lnTo>
                <a:lnTo>
                  <a:pt x="669270" y="5962"/>
                </a:lnTo>
                <a:lnTo>
                  <a:pt x="622563" y="13281"/>
                </a:lnTo>
                <a:lnTo>
                  <a:pt x="576836" y="23371"/>
                </a:lnTo>
                <a:lnTo>
                  <a:pt x="532177" y="36145"/>
                </a:lnTo>
                <a:lnTo>
                  <a:pt x="488676" y="51511"/>
                </a:lnTo>
                <a:lnTo>
                  <a:pt x="446424" y="69380"/>
                </a:lnTo>
                <a:lnTo>
                  <a:pt x="405509" y="89662"/>
                </a:lnTo>
                <a:lnTo>
                  <a:pt x="366022" y="112269"/>
                </a:lnTo>
                <a:lnTo>
                  <a:pt x="328052" y="137109"/>
                </a:lnTo>
                <a:lnTo>
                  <a:pt x="291688" y="164095"/>
                </a:lnTo>
                <a:lnTo>
                  <a:pt x="257021" y="193135"/>
                </a:lnTo>
                <a:lnTo>
                  <a:pt x="224140" y="224140"/>
                </a:lnTo>
                <a:lnTo>
                  <a:pt x="193135" y="257021"/>
                </a:lnTo>
                <a:lnTo>
                  <a:pt x="164095" y="291688"/>
                </a:lnTo>
                <a:lnTo>
                  <a:pt x="137109" y="328052"/>
                </a:lnTo>
                <a:lnTo>
                  <a:pt x="112269" y="366022"/>
                </a:lnTo>
                <a:lnTo>
                  <a:pt x="89662" y="405509"/>
                </a:lnTo>
                <a:lnTo>
                  <a:pt x="69380" y="446424"/>
                </a:lnTo>
                <a:lnTo>
                  <a:pt x="51511" y="488676"/>
                </a:lnTo>
                <a:lnTo>
                  <a:pt x="36145" y="532177"/>
                </a:lnTo>
                <a:lnTo>
                  <a:pt x="23371" y="576836"/>
                </a:lnTo>
                <a:lnTo>
                  <a:pt x="13281" y="622563"/>
                </a:lnTo>
                <a:lnTo>
                  <a:pt x="5962" y="669270"/>
                </a:lnTo>
                <a:lnTo>
                  <a:pt x="1505" y="716867"/>
                </a:lnTo>
                <a:lnTo>
                  <a:pt x="0" y="765263"/>
                </a:lnTo>
                <a:lnTo>
                  <a:pt x="1505" y="813660"/>
                </a:lnTo>
                <a:lnTo>
                  <a:pt x="5962" y="861256"/>
                </a:lnTo>
                <a:lnTo>
                  <a:pt x="13281" y="907963"/>
                </a:lnTo>
                <a:lnTo>
                  <a:pt x="23371" y="953691"/>
                </a:lnTo>
                <a:lnTo>
                  <a:pt x="36145" y="998350"/>
                </a:lnTo>
                <a:lnTo>
                  <a:pt x="51511" y="1041851"/>
                </a:lnTo>
                <a:lnTo>
                  <a:pt x="69380" y="1084103"/>
                </a:lnTo>
                <a:lnTo>
                  <a:pt x="89662" y="1125018"/>
                </a:lnTo>
                <a:lnTo>
                  <a:pt x="112269" y="1164505"/>
                </a:lnTo>
                <a:lnTo>
                  <a:pt x="137109" y="1202475"/>
                </a:lnTo>
                <a:lnTo>
                  <a:pt x="164095" y="1238838"/>
                </a:lnTo>
                <a:lnTo>
                  <a:pt x="193135" y="1273506"/>
                </a:lnTo>
                <a:lnTo>
                  <a:pt x="224140" y="1306387"/>
                </a:lnTo>
                <a:lnTo>
                  <a:pt x="257021" y="1337392"/>
                </a:lnTo>
                <a:lnTo>
                  <a:pt x="291688" y="1366432"/>
                </a:lnTo>
                <a:lnTo>
                  <a:pt x="328052" y="1393417"/>
                </a:lnTo>
                <a:lnTo>
                  <a:pt x="366022" y="1418258"/>
                </a:lnTo>
                <a:lnTo>
                  <a:pt x="405509" y="1440865"/>
                </a:lnTo>
                <a:lnTo>
                  <a:pt x="446424" y="1461147"/>
                </a:lnTo>
                <a:lnTo>
                  <a:pt x="488676" y="1479016"/>
                </a:lnTo>
                <a:lnTo>
                  <a:pt x="532177" y="1494382"/>
                </a:lnTo>
                <a:lnTo>
                  <a:pt x="576836" y="1507155"/>
                </a:lnTo>
                <a:lnTo>
                  <a:pt x="622563" y="1517246"/>
                </a:lnTo>
                <a:lnTo>
                  <a:pt x="669270" y="1524565"/>
                </a:lnTo>
                <a:lnTo>
                  <a:pt x="716867" y="1529022"/>
                </a:lnTo>
                <a:lnTo>
                  <a:pt x="765263" y="1530527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07880" y="2468597"/>
            <a:ext cx="1308754" cy="1308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07873" y="2468593"/>
            <a:ext cx="1309156" cy="1309156"/>
          </a:xfrm>
          <a:custGeom>
            <a:avLst/>
            <a:gdLst/>
            <a:ahLst/>
            <a:cxnLst/>
            <a:rect l="l" t="t" r="r" b="b"/>
            <a:pathLst>
              <a:path w="1530984" h="1530985">
                <a:moveTo>
                  <a:pt x="765263" y="1530527"/>
                </a:moveTo>
                <a:lnTo>
                  <a:pt x="813660" y="1529022"/>
                </a:lnTo>
                <a:lnTo>
                  <a:pt x="861256" y="1524565"/>
                </a:lnTo>
                <a:lnTo>
                  <a:pt x="907963" y="1517246"/>
                </a:lnTo>
                <a:lnTo>
                  <a:pt x="953691" y="1507155"/>
                </a:lnTo>
                <a:lnTo>
                  <a:pt x="998350" y="1494382"/>
                </a:lnTo>
                <a:lnTo>
                  <a:pt x="1041851" y="1479016"/>
                </a:lnTo>
                <a:lnTo>
                  <a:pt x="1084103" y="1461147"/>
                </a:lnTo>
                <a:lnTo>
                  <a:pt x="1125018" y="1440865"/>
                </a:lnTo>
                <a:lnTo>
                  <a:pt x="1164505" y="1418258"/>
                </a:lnTo>
                <a:lnTo>
                  <a:pt x="1202475" y="1393417"/>
                </a:lnTo>
                <a:lnTo>
                  <a:pt x="1238838" y="1366432"/>
                </a:lnTo>
                <a:lnTo>
                  <a:pt x="1273506" y="1337392"/>
                </a:lnTo>
                <a:lnTo>
                  <a:pt x="1306387" y="1306387"/>
                </a:lnTo>
                <a:lnTo>
                  <a:pt x="1337392" y="1273506"/>
                </a:lnTo>
                <a:lnTo>
                  <a:pt x="1366432" y="1238838"/>
                </a:lnTo>
                <a:lnTo>
                  <a:pt x="1393417" y="1202475"/>
                </a:lnTo>
                <a:lnTo>
                  <a:pt x="1418258" y="1164505"/>
                </a:lnTo>
                <a:lnTo>
                  <a:pt x="1440865" y="1125018"/>
                </a:lnTo>
                <a:lnTo>
                  <a:pt x="1461147" y="1084103"/>
                </a:lnTo>
                <a:lnTo>
                  <a:pt x="1479016" y="1041851"/>
                </a:lnTo>
                <a:lnTo>
                  <a:pt x="1494382" y="998350"/>
                </a:lnTo>
                <a:lnTo>
                  <a:pt x="1507155" y="953691"/>
                </a:lnTo>
                <a:lnTo>
                  <a:pt x="1517246" y="907963"/>
                </a:lnTo>
                <a:lnTo>
                  <a:pt x="1524565" y="861256"/>
                </a:lnTo>
                <a:lnTo>
                  <a:pt x="1529022" y="813660"/>
                </a:lnTo>
                <a:lnTo>
                  <a:pt x="1530527" y="765263"/>
                </a:lnTo>
                <a:lnTo>
                  <a:pt x="1529022" y="716867"/>
                </a:lnTo>
                <a:lnTo>
                  <a:pt x="1524565" y="669270"/>
                </a:lnTo>
                <a:lnTo>
                  <a:pt x="1517246" y="622563"/>
                </a:lnTo>
                <a:lnTo>
                  <a:pt x="1507155" y="576836"/>
                </a:lnTo>
                <a:lnTo>
                  <a:pt x="1494382" y="532177"/>
                </a:lnTo>
                <a:lnTo>
                  <a:pt x="1479016" y="488676"/>
                </a:lnTo>
                <a:lnTo>
                  <a:pt x="1461147" y="446424"/>
                </a:lnTo>
                <a:lnTo>
                  <a:pt x="1440865" y="405509"/>
                </a:lnTo>
                <a:lnTo>
                  <a:pt x="1418258" y="366022"/>
                </a:lnTo>
                <a:lnTo>
                  <a:pt x="1393417" y="328052"/>
                </a:lnTo>
                <a:lnTo>
                  <a:pt x="1366432" y="291688"/>
                </a:lnTo>
                <a:lnTo>
                  <a:pt x="1337392" y="257021"/>
                </a:lnTo>
                <a:lnTo>
                  <a:pt x="1306387" y="224140"/>
                </a:lnTo>
                <a:lnTo>
                  <a:pt x="1273506" y="193135"/>
                </a:lnTo>
                <a:lnTo>
                  <a:pt x="1238838" y="164095"/>
                </a:lnTo>
                <a:lnTo>
                  <a:pt x="1202475" y="137109"/>
                </a:lnTo>
                <a:lnTo>
                  <a:pt x="1164505" y="112269"/>
                </a:lnTo>
                <a:lnTo>
                  <a:pt x="1125018" y="89662"/>
                </a:lnTo>
                <a:lnTo>
                  <a:pt x="1084103" y="69380"/>
                </a:lnTo>
                <a:lnTo>
                  <a:pt x="1041851" y="51511"/>
                </a:lnTo>
                <a:lnTo>
                  <a:pt x="998350" y="36145"/>
                </a:lnTo>
                <a:lnTo>
                  <a:pt x="953691" y="23371"/>
                </a:lnTo>
                <a:lnTo>
                  <a:pt x="907963" y="13281"/>
                </a:lnTo>
                <a:lnTo>
                  <a:pt x="861256" y="5962"/>
                </a:lnTo>
                <a:lnTo>
                  <a:pt x="813660" y="1505"/>
                </a:lnTo>
                <a:lnTo>
                  <a:pt x="765263" y="0"/>
                </a:lnTo>
                <a:lnTo>
                  <a:pt x="716867" y="1505"/>
                </a:lnTo>
                <a:lnTo>
                  <a:pt x="669270" y="5962"/>
                </a:lnTo>
                <a:lnTo>
                  <a:pt x="622563" y="13281"/>
                </a:lnTo>
                <a:lnTo>
                  <a:pt x="576836" y="23371"/>
                </a:lnTo>
                <a:lnTo>
                  <a:pt x="532177" y="36145"/>
                </a:lnTo>
                <a:lnTo>
                  <a:pt x="488676" y="51511"/>
                </a:lnTo>
                <a:lnTo>
                  <a:pt x="446424" y="69380"/>
                </a:lnTo>
                <a:lnTo>
                  <a:pt x="405509" y="89662"/>
                </a:lnTo>
                <a:lnTo>
                  <a:pt x="366022" y="112269"/>
                </a:lnTo>
                <a:lnTo>
                  <a:pt x="328052" y="137109"/>
                </a:lnTo>
                <a:lnTo>
                  <a:pt x="291688" y="164095"/>
                </a:lnTo>
                <a:lnTo>
                  <a:pt x="257021" y="193135"/>
                </a:lnTo>
                <a:lnTo>
                  <a:pt x="224140" y="224140"/>
                </a:lnTo>
                <a:lnTo>
                  <a:pt x="193135" y="257021"/>
                </a:lnTo>
                <a:lnTo>
                  <a:pt x="164095" y="291688"/>
                </a:lnTo>
                <a:lnTo>
                  <a:pt x="137109" y="328052"/>
                </a:lnTo>
                <a:lnTo>
                  <a:pt x="112269" y="366022"/>
                </a:lnTo>
                <a:lnTo>
                  <a:pt x="89662" y="405509"/>
                </a:lnTo>
                <a:lnTo>
                  <a:pt x="69380" y="446424"/>
                </a:lnTo>
                <a:lnTo>
                  <a:pt x="51511" y="488676"/>
                </a:lnTo>
                <a:lnTo>
                  <a:pt x="36145" y="532177"/>
                </a:lnTo>
                <a:lnTo>
                  <a:pt x="23371" y="576836"/>
                </a:lnTo>
                <a:lnTo>
                  <a:pt x="13281" y="622563"/>
                </a:lnTo>
                <a:lnTo>
                  <a:pt x="5962" y="669270"/>
                </a:lnTo>
                <a:lnTo>
                  <a:pt x="1505" y="716867"/>
                </a:lnTo>
                <a:lnTo>
                  <a:pt x="0" y="765263"/>
                </a:lnTo>
                <a:lnTo>
                  <a:pt x="1505" y="813660"/>
                </a:lnTo>
                <a:lnTo>
                  <a:pt x="5962" y="861256"/>
                </a:lnTo>
                <a:lnTo>
                  <a:pt x="13281" y="907963"/>
                </a:lnTo>
                <a:lnTo>
                  <a:pt x="23371" y="953691"/>
                </a:lnTo>
                <a:lnTo>
                  <a:pt x="36145" y="998350"/>
                </a:lnTo>
                <a:lnTo>
                  <a:pt x="51511" y="1041851"/>
                </a:lnTo>
                <a:lnTo>
                  <a:pt x="69380" y="1084103"/>
                </a:lnTo>
                <a:lnTo>
                  <a:pt x="89662" y="1125018"/>
                </a:lnTo>
                <a:lnTo>
                  <a:pt x="112269" y="1164505"/>
                </a:lnTo>
                <a:lnTo>
                  <a:pt x="137109" y="1202475"/>
                </a:lnTo>
                <a:lnTo>
                  <a:pt x="164095" y="1238838"/>
                </a:lnTo>
                <a:lnTo>
                  <a:pt x="193135" y="1273506"/>
                </a:lnTo>
                <a:lnTo>
                  <a:pt x="224140" y="1306387"/>
                </a:lnTo>
                <a:lnTo>
                  <a:pt x="257021" y="1337392"/>
                </a:lnTo>
                <a:lnTo>
                  <a:pt x="291688" y="1366432"/>
                </a:lnTo>
                <a:lnTo>
                  <a:pt x="328052" y="1393417"/>
                </a:lnTo>
                <a:lnTo>
                  <a:pt x="366022" y="1418258"/>
                </a:lnTo>
                <a:lnTo>
                  <a:pt x="405509" y="1440865"/>
                </a:lnTo>
                <a:lnTo>
                  <a:pt x="446424" y="1461147"/>
                </a:lnTo>
                <a:lnTo>
                  <a:pt x="488676" y="1479016"/>
                </a:lnTo>
                <a:lnTo>
                  <a:pt x="532177" y="1494382"/>
                </a:lnTo>
                <a:lnTo>
                  <a:pt x="576836" y="1507155"/>
                </a:lnTo>
                <a:lnTo>
                  <a:pt x="622563" y="1517246"/>
                </a:lnTo>
                <a:lnTo>
                  <a:pt x="669270" y="1524565"/>
                </a:lnTo>
                <a:lnTo>
                  <a:pt x="716867" y="1529022"/>
                </a:lnTo>
                <a:lnTo>
                  <a:pt x="765263" y="1530527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85059" y="4359564"/>
            <a:ext cx="1924051" cy="1799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5052" y="4235416"/>
            <a:ext cx="1924367" cy="1924367"/>
          </a:xfrm>
          <a:custGeom>
            <a:avLst/>
            <a:gdLst/>
            <a:ahLst/>
            <a:cxnLst/>
            <a:rect l="l" t="t" r="r" b="b"/>
            <a:pathLst>
              <a:path w="2250440" h="2250440">
                <a:moveTo>
                  <a:pt x="1125042" y="2250071"/>
                </a:moveTo>
                <a:lnTo>
                  <a:pt x="1173844" y="2249032"/>
                </a:lnTo>
                <a:lnTo>
                  <a:pt x="1222115" y="2245942"/>
                </a:lnTo>
                <a:lnTo>
                  <a:pt x="1269813" y="2240843"/>
                </a:lnTo>
                <a:lnTo>
                  <a:pt x="1316896" y="2233778"/>
                </a:lnTo>
                <a:lnTo>
                  <a:pt x="1363320" y="2224789"/>
                </a:lnTo>
                <a:lnTo>
                  <a:pt x="1409045" y="2213918"/>
                </a:lnTo>
                <a:lnTo>
                  <a:pt x="1454028" y="2201208"/>
                </a:lnTo>
                <a:lnTo>
                  <a:pt x="1498226" y="2186700"/>
                </a:lnTo>
                <a:lnTo>
                  <a:pt x="1541598" y="2170437"/>
                </a:lnTo>
                <a:lnTo>
                  <a:pt x="1584101" y="2152461"/>
                </a:lnTo>
                <a:lnTo>
                  <a:pt x="1625693" y="2132814"/>
                </a:lnTo>
                <a:lnTo>
                  <a:pt x="1666332" y="2111539"/>
                </a:lnTo>
                <a:lnTo>
                  <a:pt x="1705975" y="2088677"/>
                </a:lnTo>
                <a:lnTo>
                  <a:pt x="1744581" y="2064271"/>
                </a:lnTo>
                <a:lnTo>
                  <a:pt x="1782107" y="2038363"/>
                </a:lnTo>
                <a:lnTo>
                  <a:pt x="1818511" y="2010996"/>
                </a:lnTo>
                <a:lnTo>
                  <a:pt x="1853750" y="1982211"/>
                </a:lnTo>
                <a:lnTo>
                  <a:pt x="1887784" y="1952050"/>
                </a:lnTo>
                <a:lnTo>
                  <a:pt x="1920568" y="1920557"/>
                </a:lnTo>
                <a:lnTo>
                  <a:pt x="1952062" y="1887773"/>
                </a:lnTo>
                <a:lnTo>
                  <a:pt x="1982222" y="1853740"/>
                </a:lnTo>
                <a:lnTo>
                  <a:pt x="2011008" y="1818500"/>
                </a:lnTo>
                <a:lnTo>
                  <a:pt x="2038375" y="1782097"/>
                </a:lnTo>
                <a:lnTo>
                  <a:pt x="2064283" y="1744571"/>
                </a:lnTo>
                <a:lnTo>
                  <a:pt x="2088689" y="1705966"/>
                </a:lnTo>
                <a:lnTo>
                  <a:pt x="2111551" y="1666323"/>
                </a:lnTo>
                <a:lnTo>
                  <a:pt x="2132827" y="1625685"/>
                </a:lnTo>
                <a:lnTo>
                  <a:pt x="2152474" y="1584093"/>
                </a:lnTo>
                <a:lnTo>
                  <a:pt x="2170450" y="1541591"/>
                </a:lnTo>
                <a:lnTo>
                  <a:pt x="2186713" y="1498220"/>
                </a:lnTo>
                <a:lnTo>
                  <a:pt x="2201221" y="1454022"/>
                </a:lnTo>
                <a:lnTo>
                  <a:pt x="2213931" y="1409040"/>
                </a:lnTo>
                <a:lnTo>
                  <a:pt x="2224802" y="1363316"/>
                </a:lnTo>
                <a:lnTo>
                  <a:pt x="2233791" y="1316892"/>
                </a:lnTo>
                <a:lnTo>
                  <a:pt x="2240856" y="1269810"/>
                </a:lnTo>
                <a:lnTo>
                  <a:pt x="2245954" y="1222113"/>
                </a:lnTo>
                <a:lnTo>
                  <a:pt x="2249044" y="1173843"/>
                </a:lnTo>
                <a:lnTo>
                  <a:pt x="2250084" y="1125042"/>
                </a:lnTo>
                <a:lnTo>
                  <a:pt x="2249044" y="1076239"/>
                </a:lnTo>
                <a:lnTo>
                  <a:pt x="2245954" y="1027968"/>
                </a:lnTo>
                <a:lnTo>
                  <a:pt x="2240856" y="980270"/>
                </a:lnTo>
                <a:lnTo>
                  <a:pt x="2233791" y="933188"/>
                </a:lnTo>
                <a:lnTo>
                  <a:pt x="2224802" y="886763"/>
                </a:lnTo>
                <a:lnTo>
                  <a:pt x="2213931" y="841038"/>
                </a:lnTo>
                <a:lnTo>
                  <a:pt x="2201221" y="796056"/>
                </a:lnTo>
                <a:lnTo>
                  <a:pt x="2186713" y="751857"/>
                </a:lnTo>
                <a:lnTo>
                  <a:pt x="2170450" y="708486"/>
                </a:lnTo>
                <a:lnTo>
                  <a:pt x="2152474" y="665983"/>
                </a:lnTo>
                <a:lnTo>
                  <a:pt x="2132827" y="624391"/>
                </a:lnTo>
                <a:lnTo>
                  <a:pt x="2111551" y="583752"/>
                </a:lnTo>
                <a:lnTo>
                  <a:pt x="2088689" y="544108"/>
                </a:lnTo>
                <a:lnTo>
                  <a:pt x="2064283" y="505503"/>
                </a:lnTo>
                <a:lnTo>
                  <a:pt x="2038375" y="467977"/>
                </a:lnTo>
                <a:lnTo>
                  <a:pt x="2011008" y="431573"/>
                </a:lnTo>
                <a:lnTo>
                  <a:pt x="1982222" y="396333"/>
                </a:lnTo>
                <a:lnTo>
                  <a:pt x="1952062" y="362300"/>
                </a:lnTo>
                <a:lnTo>
                  <a:pt x="1920568" y="329515"/>
                </a:lnTo>
                <a:lnTo>
                  <a:pt x="1887784" y="298022"/>
                </a:lnTo>
                <a:lnTo>
                  <a:pt x="1853750" y="267861"/>
                </a:lnTo>
                <a:lnTo>
                  <a:pt x="1818511" y="239076"/>
                </a:lnTo>
                <a:lnTo>
                  <a:pt x="1782107" y="211708"/>
                </a:lnTo>
                <a:lnTo>
                  <a:pt x="1744581" y="185800"/>
                </a:lnTo>
                <a:lnTo>
                  <a:pt x="1705975" y="161394"/>
                </a:lnTo>
                <a:lnTo>
                  <a:pt x="1666332" y="138532"/>
                </a:lnTo>
                <a:lnTo>
                  <a:pt x="1625693" y="117257"/>
                </a:lnTo>
                <a:lnTo>
                  <a:pt x="1584101" y="97610"/>
                </a:lnTo>
                <a:lnTo>
                  <a:pt x="1541598" y="79634"/>
                </a:lnTo>
                <a:lnTo>
                  <a:pt x="1498226" y="63371"/>
                </a:lnTo>
                <a:lnTo>
                  <a:pt x="1454028" y="48863"/>
                </a:lnTo>
                <a:lnTo>
                  <a:pt x="1409045" y="36152"/>
                </a:lnTo>
                <a:lnTo>
                  <a:pt x="1363320" y="25282"/>
                </a:lnTo>
                <a:lnTo>
                  <a:pt x="1316896" y="16293"/>
                </a:lnTo>
                <a:lnTo>
                  <a:pt x="1269813" y="9228"/>
                </a:lnTo>
                <a:lnTo>
                  <a:pt x="1222115" y="4129"/>
                </a:lnTo>
                <a:lnTo>
                  <a:pt x="1173844" y="1039"/>
                </a:lnTo>
                <a:lnTo>
                  <a:pt x="1125042" y="0"/>
                </a:lnTo>
                <a:lnTo>
                  <a:pt x="1076239" y="1039"/>
                </a:lnTo>
                <a:lnTo>
                  <a:pt x="1027968" y="4129"/>
                </a:lnTo>
                <a:lnTo>
                  <a:pt x="980270" y="9228"/>
                </a:lnTo>
                <a:lnTo>
                  <a:pt x="933188" y="16293"/>
                </a:lnTo>
                <a:lnTo>
                  <a:pt x="886763" y="25282"/>
                </a:lnTo>
                <a:lnTo>
                  <a:pt x="841038" y="36152"/>
                </a:lnTo>
                <a:lnTo>
                  <a:pt x="796056" y="48863"/>
                </a:lnTo>
                <a:lnTo>
                  <a:pt x="751857" y="63371"/>
                </a:lnTo>
                <a:lnTo>
                  <a:pt x="708486" y="79634"/>
                </a:lnTo>
                <a:lnTo>
                  <a:pt x="665983" y="97610"/>
                </a:lnTo>
                <a:lnTo>
                  <a:pt x="624391" y="117257"/>
                </a:lnTo>
                <a:lnTo>
                  <a:pt x="583752" y="138532"/>
                </a:lnTo>
                <a:lnTo>
                  <a:pt x="544108" y="161394"/>
                </a:lnTo>
                <a:lnTo>
                  <a:pt x="505503" y="185800"/>
                </a:lnTo>
                <a:lnTo>
                  <a:pt x="467977" y="211708"/>
                </a:lnTo>
                <a:lnTo>
                  <a:pt x="431573" y="239076"/>
                </a:lnTo>
                <a:lnTo>
                  <a:pt x="396333" y="267861"/>
                </a:lnTo>
                <a:lnTo>
                  <a:pt x="362300" y="298022"/>
                </a:lnTo>
                <a:lnTo>
                  <a:pt x="329515" y="329515"/>
                </a:lnTo>
                <a:lnTo>
                  <a:pt x="298022" y="362300"/>
                </a:lnTo>
                <a:lnTo>
                  <a:pt x="267861" y="396333"/>
                </a:lnTo>
                <a:lnTo>
                  <a:pt x="239076" y="431573"/>
                </a:lnTo>
                <a:lnTo>
                  <a:pt x="211708" y="467977"/>
                </a:lnTo>
                <a:lnTo>
                  <a:pt x="185800" y="505503"/>
                </a:lnTo>
                <a:lnTo>
                  <a:pt x="161394" y="544108"/>
                </a:lnTo>
                <a:lnTo>
                  <a:pt x="138532" y="583752"/>
                </a:lnTo>
                <a:lnTo>
                  <a:pt x="117257" y="624391"/>
                </a:lnTo>
                <a:lnTo>
                  <a:pt x="97610" y="665983"/>
                </a:lnTo>
                <a:lnTo>
                  <a:pt x="79634" y="708486"/>
                </a:lnTo>
                <a:lnTo>
                  <a:pt x="63371" y="751857"/>
                </a:lnTo>
                <a:lnTo>
                  <a:pt x="48863" y="796056"/>
                </a:lnTo>
                <a:lnTo>
                  <a:pt x="36152" y="841038"/>
                </a:lnTo>
                <a:lnTo>
                  <a:pt x="25282" y="886763"/>
                </a:lnTo>
                <a:lnTo>
                  <a:pt x="16293" y="933188"/>
                </a:lnTo>
                <a:lnTo>
                  <a:pt x="9228" y="980270"/>
                </a:lnTo>
                <a:lnTo>
                  <a:pt x="4129" y="1027968"/>
                </a:lnTo>
                <a:lnTo>
                  <a:pt x="1039" y="1076239"/>
                </a:lnTo>
                <a:lnTo>
                  <a:pt x="0" y="1125042"/>
                </a:lnTo>
                <a:lnTo>
                  <a:pt x="1039" y="1173843"/>
                </a:lnTo>
                <a:lnTo>
                  <a:pt x="4129" y="1222113"/>
                </a:lnTo>
                <a:lnTo>
                  <a:pt x="9228" y="1269810"/>
                </a:lnTo>
                <a:lnTo>
                  <a:pt x="16293" y="1316892"/>
                </a:lnTo>
                <a:lnTo>
                  <a:pt x="25282" y="1363316"/>
                </a:lnTo>
                <a:lnTo>
                  <a:pt x="36152" y="1409040"/>
                </a:lnTo>
                <a:lnTo>
                  <a:pt x="48863" y="1454022"/>
                </a:lnTo>
                <a:lnTo>
                  <a:pt x="63371" y="1498220"/>
                </a:lnTo>
                <a:lnTo>
                  <a:pt x="79634" y="1541591"/>
                </a:lnTo>
                <a:lnTo>
                  <a:pt x="97610" y="1584093"/>
                </a:lnTo>
                <a:lnTo>
                  <a:pt x="117257" y="1625685"/>
                </a:lnTo>
                <a:lnTo>
                  <a:pt x="138532" y="1666323"/>
                </a:lnTo>
                <a:lnTo>
                  <a:pt x="161394" y="1705966"/>
                </a:lnTo>
                <a:lnTo>
                  <a:pt x="185800" y="1744571"/>
                </a:lnTo>
                <a:lnTo>
                  <a:pt x="211708" y="1782097"/>
                </a:lnTo>
                <a:lnTo>
                  <a:pt x="239076" y="1818500"/>
                </a:lnTo>
                <a:lnTo>
                  <a:pt x="267861" y="1853740"/>
                </a:lnTo>
                <a:lnTo>
                  <a:pt x="298022" y="1887773"/>
                </a:lnTo>
                <a:lnTo>
                  <a:pt x="329515" y="1920557"/>
                </a:lnTo>
                <a:lnTo>
                  <a:pt x="362300" y="1952050"/>
                </a:lnTo>
                <a:lnTo>
                  <a:pt x="396333" y="1982211"/>
                </a:lnTo>
                <a:lnTo>
                  <a:pt x="431573" y="2010996"/>
                </a:lnTo>
                <a:lnTo>
                  <a:pt x="467977" y="2038363"/>
                </a:lnTo>
                <a:lnTo>
                  <a:pt x="505503" y="2064271"/>
                </a:lnTo>
                <a:lnTo>
                  <a:pt x="544108" y="2088677"/>
                </a:lnTo>
                <a:lnTo>
                  <a:pt x="583752" y="2111539"/>
                </a:lnTo>
                <a:lnTo>
                  <a:pt x="624391" y="2132814"/>
                </a:lnTo>
                <a:lnTo>
                  <a:pt x="665983" y="2152461"/>
                </a:lnTo>
                <a:lnTo>
                  <a:pt x="708486" y="2170437"/>
                </a:lnTo>
                <a:lnTo>
                  <a:pt x="751857" y="2186700"/>
                </a:lnTo>
                <a:lnTo>
                  <a:pt x="796056" y="2201208"/>
                </a:lnTo>
                <a:lnTo>
                  <a:pt x="841038" y="2213918"/>
                </a:lnTo>
                <a:lnTo>
                  <a:pt x="886763" y="2224789"/>
                </a:lnTo>
                <a:lnTo>
                  <a:pt x="933188" y="2233778"/>
                </a:lnTo>
                <a:lnTo>
                  <a:pt x="980270" y="2240843"/>
                </a:lnTo>
                <a:lnTo>
                  <a:pt x="1027968" y="2245942"/>
                </a:lnTo>
                <a:lnTo>
                  <a:pt x="1076239" y="2249032"/>
                </a:lnTo>
                <a:lnTo>
                  <a:pt x="1125042" y="2250071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71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702" y="3731574"/>
            <a:ext cx="2238667" cy="686923"/>
          </a:xfrm>
          <a:prstGeom prst="rect">
            <a:avLst/>
          </a:prstGeom>
        </p:spPr>
        <p:txBody>
          <a:bodyPr vert="horz" wrap="square" lIns="0" tIns="32580" rIns="0" bIns="0" rtlCol="0">
            <a:spAutoFit/>
          </a:bodyPr>
          <a:lstStyle/>
          <a:p>
            <a:pPr marL="10860" marR="317648" defTabSz="781903">
              <a:lnSpc>
                <a:spcPts val="1710"/>
              </a:lnSpc>
              <a:spcBef>
                <a:spcPts val="257"/>
              </a:spcBef>
            </a:pP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Le patient télécharge ses données génétiques,</a:t>
            </a:r>
          </a:p>
          <a:p>
            <a:pPr marL="10860" defTabSz="781903">
              <a:lnSpc>
                <a:spcPts val="1676"/>
              </a:lnSpc>
            </a:pP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tests sanguins et scans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6702" y="5317287"/>
            <a:ext cx="1857746" cy="686923"/>
          </a:xfrm>
          <a:prstGeom prst="rect">
            <a:avLst/>
          </a:prstGeom>
        </p:spPr>
        <p:txBody>
          <a:bodyPr vert="horz" wrap="square" lIns="0" tIns="32580" rIns="0" bIns="0" rtlCol="0">
            <a:spAutoFit/>
          </a:bodyPr>
          <a:lstStyle/>
          <a:p>
            <a:pPr marL="10860" marR="4344" defTabSz="781903">
              <a:lnSpc>
                <a:spcPts val="1710"/>
              </a:lnSpc>
              <a:spcBef>
                <a:spcPts val="257"/>
              </a:spcBef>
            </a:pP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Personnalisation, profilage génétique et médecine Cloud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4547" y="5317287"/>
            <a:ext cx="1857746" cy="47513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lnSpc>
                <a:spcPts val="1779"/>
              </a:lnSpc>
              <a:spcBef>
                <a:spcPts val="86"/>
              </a:spcBef>
            </a:pPr>
            <a:r>
              <a:rPr lang="fr-FR" sz="1400" spc="-30" dirty="0">
                <a:solidFill>
                  <a:srgbClr val="FFFFFF"/>
                </a:solidFill>
                <a:latin typeface="Aaux Pro Light"/>
                <a:cs typeface="Aaux Pro Light"/>
              </a:rPr>
              <a:t>Accès à distance</a:t>
            </a:r>
          </a:p>
          <a:p>
            <a:pPr marL="10860" defTabSz="781903">
              <a:lnSpc>
                <a:spcPts val="1779"/>
              </a:lnSpc>
              <a:spcBef>
                <a:spcPts val="86"/>
              </a:spcBef>
            </a:pPr>
            <a:r>
              <a:rPr lang="fr-FR" sz="1400" spc="-30" dirty="0">
                <a:solidFill>
                  <a:srgbClr val="FFFFFF"/>
                </a:solidFill>
                <a:latin typeface="Aaux Pro Light"/>
                <a:cs typeface="Aaux Pro Light"/>
              </a:rPr>
              <a:t>et soins sans frontières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1738" y="5317286"/>
            <a:ext cx="1857746" cy="22641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lang="fr-FR" sz="1400" spc="-30" dirty="0">
                <a:solidFill>
                  <a:srgbClr val="FFFFFF"/>
                </a:solidFill>
                <a:latin typeface="Aaux Pro Light"/>
                <a:cs typeface="Aaux Pro Light"/>
              </a:rPr>
              <a:t>Chirurgie robotique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1431" y="5317287"/>
            <a:ext cx="2343470" cy="461798"/>
          </a:xfrm>
          <a:prstGeom prst="rect">
            <a:avLst/>
          </a:prstGeom>
        </p:spPr>
        <p:txBody>
          <a:bodyPr vert="horz" wrap="square" lIns="0" tIns="32580" rIns="0" bIns="0" rtlCol="0">
            <a:spAutoFit/>
          </a:bodyPr>
          <a:lstStyle/>
          <a:p>
            <a:pPr marL="10860" marR="4344" defTabSz="781903">
              <a:lnSpc>
                <a:spcPts val="1710"/>
              </a:lnSpc>
              <a:spcBef>
                <a:spcPts val="257"/>
              </a:spcBef>
            </a:pPr>
            <a:r>
              <a:rPr lang="fr-FR" sz="1400" spc="-34" dirty="0" err="1">
                <a:solidFill>
                  <a:srgbClr val="FFFFFF"/>
                </a:solidFill>
                <a:latin typeface="Aaux Pro Light"/>
                <a:cs typeface="Aaux Pro Light"/>
              </a:rPr>
              <a:t>Wearables</a:t>
            </a: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 et surveillance continue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1167" y="3154450"/>
            <a:ext cx="563652" cy="5372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lang="fr-FR" sz="3420" spc="-68" dirty="0">
                <a:solidFill>
                  <a:srgbClr val="FFFFFF"/>
                </a:solidFill>
                <a:latin typeface="Aaux Pro Light"/>
                <a:cs typeface="Aaux Pro Light"/>
              </a:rPr>
              <a:t>1.</a:t>
            </a:r>
            <a:endParaRPr sz="342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6150" y="2914747"/>
            <a:ext cx="1886143" cy="1941216"/>
          </a:xfrm>
          <a:prstGeom prst="rect">
            <a:avLst/>
          </a:prstGeom>
        </p:spPr>
        <p:txBody>
          <a:bodyPr vert="horz" wrap="square" lIns="0" tIns="214482" rIns="0" bIns="0" rtlCol="0">
            <a:spAutoFit/>
          </a:bodyPr>
          <a:lstStyle/>
          <a:p>
            <a:pPr marL="10860" defTabSz="781903">
              <a:spcBef>
                <a:spcPts val="1689"/>
              </a:spcBef>
            </a:pPr>
            <a:r>
              <a:rPr sz="3420" spc="-68" dirty="0">
                <a:solidFill>
                  <a:srgbClr val="FFFFFF"/>
                </a:solidFill>
                <a:latin typeface="Aaux Pro Light"/>
                <a:cs typeface="Aaux Pro Light"/>
              </a:rPr>
              <a:t>2.</a:t>
            </a:r>
            <a:endParaRPr sz="342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10860" marR="4344" defTabSz="781903">
              <a:lnSpc>
                <a:spcPts val="1710"/>
              </a:lnSpc>
              <a:spcBef>
                <a:spcPts val="894"/>
              </a:spcBef>
            </a:pP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Le diagnostic est fait par le biais de discussions multidisciplinaires avec des spécialistes à travers le monde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1563" y="2914739"/>
            <a:ext cx="2297074" cy="1723207"/>
          </a:xfrm>
          <a:prstGeom prst="rect">
            <a:avLst/>
          </a:prstGeom>
        </p:spPr>
        <p:txBody>
          <a:bodyPr vert="horz" wrap="square" lIns="0" tIns="214482" rIns="0" bIns="0" rtlCol="0">
            <a:spAutoFit/>
          </a:bodyPr>
          <a:lstStyle/>
          <a:p>
            <a:pPr marL="10860" defTabSz="781903">
              <a:spcBef>
                <a:spcPts val="1689"/>
              </a:spcBef>
            </a:pPr>
            <a:r>
              <a:rPr sz="3420" spc="-68" dirty="0">
                <a:solidFill>
                  <a:srgbClr val="FFFFFF"/>
                </a:solidFill>
                <a:latin typeface="Aaux Pro Light"/>
                <a:cs typeface="Aaux Pro Light"/>
              </a:rPr>
              <a:t>3.</a:t>
            </a:r>
            <a:endParaRPr sz="342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33665" marR="4344" defTabSz="781903">
              <a:lnSpc>
                <a:spcPts val="1710"/>
              </a:lnSpc>
              <a:spcBef>
                <a:spcPts val="894"/>
              </a:spcBef>
            </a:pPr>
            <a:r>
              <a:rPr lang="fr-FR" sz="1400" spc="-30" dirty="0">
                <a:solidFill>
                  <a:srgbClr val="FFFFFF"/>
                </a:solidFill>
                <a:latin typeface="Aaux Pro Light"/>
                <a:cs typeface="Aaux Pro Light"/>
              </a:rPr>
              <a:t>Un chirurgien à New York contrôle à distance un robot pour effectuer une intervention chirurgicale sur le patient à Paris</a:t>
            </a:r>
            <a:endParaRPr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4565" y="2914746"/>
            <a:ext cx="2476265" cy="1755972"/>
          </a:xfrm>
          <a:prstGeom prst="rect">
            <a:avLst/>
          </a:prstGeom>
        </p:spPr>
        <p:txBody>
          <a:bodyPr vert="horz" wrap="square" lIns="0" tIns="214482" rIns="0" bIns="0" rtlCol="0">
            <a:spAutoFit/>
          </a:bodyPr>
          <a:lstStyle/>
          <a:p>
            <a:pPr marL="27692" defTabSz="781903">
              <a:spcBef>
                <a:spcPts val="1689"/>
              </a:spcBef>
            </a:pPr>
            <a:r>
              <a:rPr lang="fr-FR" sz="3420" spc="-68" dirty="0">
                <a:solidFill>
                  <a:srgbClr val="FFFFFF"/>
                </a:solidFill>
                <a:latin typeface="Aaux Pro Light"/>
                <a:cs typeface="Aaux Pro Light"/>
              </a:rPr>
              <a:t>4.</a:t>
            </a:r>
            <a:endParaRPr lang="fr-FR" sz="3420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10860" defTabSz="781903">
              <a:lnSpc>
                <a:spcPts val="1779"/>
              </a:lnSpc>
              <a:spcBef>
                <a:spcPts val="722"/>
              </a:spcBef>
            </a:pP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Le patient récupère à la maison avec des </a:t>
            </a:r>
            <a:r>
              <a:rPr lang="fr-FR" sz="1400" spc="-34" dirty="0" err="1">
                <a:solidFill>
                  <a:srgbClr val="FFFFFF"/>
                </a:solidFill>
                <a:latin typeface="Aaux Pro Light"/>
                <a:cs typeface="Aaux Pro Light"/>
              </a:rPr>
              <a:t>wearables</a:t>
            </a:r>
            <a:r>
              <a:rPr lang="fr-FR" sz="1400" spc="-34" dirty="0">
                <a:solidFill>
                  <a:srgbClr val="FFFFFF"/>
                </a:solidFill>
                <a:latin typeface="Aaux Pro Light"/>
                <a:cs typeface="Aaux Pro Light"/>
              </a:rPr>
              <a:t> transmettant des signes vitaux en temps réel au médecin</a:t>
            </a:r>
            <a:endParaRPr lang="fr-FR" sz="1400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7068" y="4556314"/>
            <a:ext cx="0" cy="679827"/>
          </a:xfrm>
          <a:custGeom>
            <a:avLst/>
            <a:gdLst/>
            <a:ahLst/>
            <a:cxnLst/>
            <a:rect l="l" t="t" r="r" b="b"/>
            <a:pathLst>
              <a:path h="795020">
                <a:moveTo>
                  <a:pt x="0" y="0"/>
                </a:moveTo>
                <a:lnTo>
                  <a:pt x="0" y="7946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79354" y="5218977"/>
            <a:ext cx="55928" cy="76562"/>
          </a:xfrm>
          <a:custGeom>
            <a:avLst/>
            <a:gdLst/>
            <a:ahLst/>
            <a:cxnLst/>
            <a:rect l="l" t="t" r="r" b="b"/>
            <a:pathLst>
              <a:path w="65405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8297" y="4884675"/>
            <a:ext cx="0" cy="351316"/>
          </a:xfrm>
          <a:custGeom>
            <a:avLst/>
            <a:gdLst/>
            <a:ahLst/>
            <a:cxnLst/>
            <a:rect l="l" t="t" r="r" b="b"/>
            <a:pathLst>
              <a:path h="410845">
                <a:moveTo>
                  <a:pt x="0" y="0"/>
                </a:moveTo>
                <a:lnTo>
                  <a:pt x="0" y="4106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0583" y="5218977"/>
            <a:ext cx="55928" cy="76562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1945" y="4699971"/>
            <a:ext cx="0" cy="535934"/>
          </a:xfrm>
          <a:custGeom>
            <a:avLst/>
            <a:gdLst/>
            <a:ahLst/>
            <a:cxnLst/>
            <a:rect l="l" t="t" r="r" b="b"/>
            <a:pathLst>
              <a:path h="626745">
                <a:moveTo>
                  <a:pt x="0" y="0"/>
                </a:moveTo>
                <a:lnTo>
                  <a:pt x="0" y="6266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4231" y="5218977"/>
            <a:ext cx="55928" cy="76562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47189" y="4655944"/>
            <a:ext cx="45719" cy="58483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4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19225" y="5251653"/>
            <a:ext cx="55928" cy="76562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49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394" y="10861"/>
            <a:ext cx="9137679" cy="645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3838" y="349520"/>
            <a:ext cx="48869" cy="42896"/>
          </a:xfrm>
          <a:custGeom>
            <a:avLst/>
            <a:gdLst/>
            <a:ahLst/>
            <a:cxnLst/>
            <a:rect l="l" t="t" r="r" b="b"/>
            <a:pathLst>
              <a:path w="57150" h="50165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0013" y="413247"/>
            <a:ext cx="222627" cy="163441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5282" y="413243"/>
            <a:ext cx="45611" cy="163441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1367" y="413242"/>
            <a:ext cx="137225" cy="16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2375" y="349522"/>
            <a:ext cx="137920" cy="227514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728" y="412722"/>
            <a:ext cx="163779" cy="163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9861" y="608271"/>
            <a:ext cx="821004" cy="83621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79"/>
                </a:moveTo>
                <a:lnTo>
                  <a:pt x="0" y="5079"/>
                </a:lnTo>
                <a:lnTo>
                  <a:pt x="0" y="96024"/>
                </a:lnTo>
                <a:lnTo>
                  <a:pt x="9232" y="96024"/>
                </a:lnTo>
                <a:lnTo>
                  <a:pt x="9232" y="5079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55"/>
                </a:lnTo>
                <a:lnTo>
                  <a:pt x="35585" y="96024"/>
                </a:lnTo>
                <a:lnTo>
                  <a:pt x="48475" y="96024"/>
                </a:lnTo>
                <a:lnTo>
                  <a:pt x="48475" y="87439"/>
                </a:lnTo>
                <a:lnTo>
                  <a:pt x="42354" y="87439"/>
                </a:lnTo>
                <a:lnTo>
                  <a:pt x="40259" y="87312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69"/>
                </a:moveTo>
                <a:lnTo>
                  <a:pt x="23202" y="32969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69"/>
                </a:lnTo>
                <a:close/>
              </a:path>
              <a:path w="960119" h="97790">
                <a:moveTo>
                  <a:pt x="40259" y="14592"/>
                </a:moveTo>
                <a:lnTo>
                  <a:pt x="31813" y="14592"/>
                </a:lnTo>
                <a:lnTo>
                  <a:pt x="31813" y="32969"/>
                </a:lnTo>
                <a:lnTo>
                  <a:pt x="40259" y="32969"/>
                </a:lnTo>
                <a:lnTo>
                  <a:pt x="40259" y="14592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36"/>
                </a:lnTo>
                <a:lnTo>
                  <a:pt x="63004" y="24739"/>
                </a:lnTo>
                <a:lnTo>
                  <a:pt x="72898" y="24739"/>
                </a:lnTo>
                <a:lnTo>
                  <a:pt x="72898" y="2336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22"/>
                </a:lnTo>
                <a:lnTo>
                  <a:pt x="86451" y="87561"/>
                </a:lnTo>
                <a:lnTo>
                  <a:pt x="92125" y="93078"/>
                </a:lnTo>
                <a:lnTo>
                  <a:pt x="99562" y="96128"/>
                </a:lnTo>
                <a:lnTo>
                  <a:pt x="108546" y="97066"/>
                </a:lnTo>
                <a:lnTo>
                  <a:pt x="117069" y="95872"/>
                </a:lnTo>
                <a:lnTo>
                  <a:pt x="124639" y="92298"/>
                </a:lnTo>
                <a:lnTo>
                  <a:pt x="127877" y="88747"/>
                </a:lnTo>
                <a:lnTo>
                  <a:pt x="99542" y="88747"/>
                </a:lnTo>
                <a:lnTo>
                  <a:pt x="93675" y="85610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4"/>
                </a:lnTo>
                <a:lnTo>
                  <a:pt x="91867" y="36007"/>
                </a:lnTo>
                <a:lnTo>
                  <a:pt x="86788" y="41314"/>
                </a:lnTo>
                <a:lnTo>
                  <a:pt x="84836" y="48983"/>
                </a:lnTo>
                <a:lnTo>
                  <a:pt x="90862" y="60857"/>
                </a:lnTo>
                <a:lnTo>
                  <a:pt x="104120" y="65962"/>
                </a:lnTo>
                <a:lnTo>
                  <a:pt x="117379" y="69845"/>
                </a:lnTo>
                <a:lnTo>
                  <a:pt x="123405" y="78054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77" y="88747"/>
                </a:lnTo>
                <a:lnTo>
                  <a:pt x="130058" y="86355"/>
                </a:lnTo>
                <a:lnTo>
                  <a:pt x="132130" y="78054"/>
                </a:lnTo>
                <a:lnTo>
                  <a:pt x="126102" y="65223"/>
                </a:lnTo>
                <a:lnTo>
                  <a:pt x="112839" y="59409"/>
                </a:lnTo>
                <a:lnTo>
                  <a:pt x="99576" y="55649"/>
                </a:lnTo>
                <a:lnTo>
                  <a:pt x="93548" y="48983"/>
                </a:lnTo>
                <a:lnTo>
                  <a:pt x="93548" y="42329"/>
                </a:lnTo>
                <a:lnTo>
                  <a:pt x="101371" y="40373"/>
                </a:lnTo>
                <a:lnTo>
                  <a:pt x="126760" y="40373"/>
                </a:lnTo>
                <a:lnTo>
                  <a:pt x="126074" y="39337"/>
                </a:lnTo>
                <a:lnTo>
                  <a:pt x="120767" y="35066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0" y="40373"/>
                </a:moveTo>
                <a:lnTo>
                  <a:pt x="114287" y="40373"/>
                </a:lnTo>
                <a:lnTo>
                  <a:pt x="119113" y="42468"/>
                </a:lnTo>
                <a:lnTo>
                  <a:pt x="122491" y="49504"/>
                </a:lnTo>
                <a:lnTo>
                  <a:pt x="130302" y="45720"/>
                </a:lnTo>
                <a:lnTo>
                  <a:pt x="126760" y="40373"/>
                </a:lnTo>
                <a:close/>
              </a:path>
              <a:path w="960119" h="97790">
                <a:moveTo>
                  <a:pt x="226330" y="40639"/>
                </a:moveTo>
                <a:lnTo>
                  <a:pt x="213918" y="40639"/>
                </a:lnTo>
                <a:lnTo>
                  <a:pt x="221221" y="43383"/>
                </a:lnTo>
                <a:lnTo>
                  <a:pt x="221221" y="57073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0"/>
                </a:lnTo>
                <a:lnTo>
                  <a:pt x="188866" y="64306"/>
                </a:lnTo>
                <a:lnTo>
                  <a:pt x="184243" y="70279"/>
                </a:lnTo>
                <a:lnTo>
                  <a:pt x="182524" y="78308"/>
                </a:lnTo>
                <a:lnTo>
                  <a:pt x="184298" y="86124"/>
                </a:lnTo>
                <a:lnTo>
                  <a:pt x="189014" y="92125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25"/>
                </a:lnTo>
                <a:lnTo>
                  <a:pt x="230911" y="92125"/>
                </a:lnTo>
                <a:lnTo>
                  <a:pt x="229848" y="88874"/>
                </a:lnTo>
                <a:lnTo>
                  <a:pt x="197624" y="88874"/>
                </a:lnTo>
                <a:lnTo>
                  <a:pt x="191236" y="84835"/>
                </a:lnTo>
                <a:lnTo>
                  <a:pt x="191236" y="71653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67"/>
                </a:lnTo>
                <a:lnTo>
                  <a:pt x="221221" y="65925"/>
                </a:lnTo>
                <a:lnTo>
                  <a:pt x="229806" y="65925"/>
                </a:lnTo>
                <a:lnTo>
                  <a:pt x="229806" y="50419"/>
                </a:lnTo>
                <a:lnTo>
                  <a:pt x="227950" y="42545"/>
                </a:lnTo>
                <a:lnTo>
                  <a:pt x="226330" y="40639"/>
                </a:lnTo>
                <a:close/>
              </a:path>
              <a:path w="960119" h="97790">
                <a:moveTo>
                  <a:pt x="230911" y="92125"/>
                </a:moveTo>
                <a:lnTo>
                  <a:pt x="221881" y="92125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1" y="92125"/>
                </a:lnTo>
                <a:close/>
              </a:path>
              <a:path w="960119" h="97790">
                <a:moveTo>
                  <a:pt x="229806" y="65925"/>
                </a:moveTo>
                <a:lnTo>
                  <a:pt x="221221" y="65925"/>
                </a:lnTo>
                <a:lnTo>
                  <a:pt x="221221" y="82613"/>
                </a:lnTo>
                <a:lnTo>
                  <a:pt x="216014" y="87312"/>
                </a:lnTo>
                <a:lnTo>
                  <a:pt x="210667" y="88874"/>
                </a:lnTo>
                <a:lnTo>
                  <a:pt x="229848" y="88874"/>
                </a:lnTo>
                <a:lnTo>
                  <a:pt x="229806" y="65925"/>
                </a:lnTo>
                <a:close/>
              </a:path>
              <a:path w="960119" h="97790">
                <a:moveTo>
                  <a:pt x="208191" y="32054"/>
                </a:moveTo>
                <a:lnTo>
                  <a:pt x="200397" y="32898"/>
                </a:lnTo>
                <a:lnTo>
                  <a:pt x="193682" y="35585"/>
                </a:lnTo>
                <a:lnTo>
                  <a:pt x="188390" y="40348"/>
                </a:lnTo>
                <a:lnTo>
                  <a:pt x="184861" y="47421"/>
                </a:lnTo>
                <a:lnTo>
                  <a:pt x="192798" y="50419"/>
                </a:lnTo>
                <a:lnTo>
                  <a:pt x="195021" y="43243"/>
                </a:lnTo>
                <a:lnTo>
                  <a:pt x="201015" y="40639"/>
                </a:lnTo>
                <a:lnTo>
                  <a:pt x="226330" y="40639"/>
                </a:lnTo>
                <a:lnTo>
                  <a:pt x="223056" y="36788"/>
                </a:lnTo>
                <a:lnTo>
                  <a:pt x="216133" y="33256"/>
                </a:lnTo>
                <a:lnTo>
                  <a:pt x="208191" y="32054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24"/>
                </a:lnTo>
                <a:lnTo>
                  <a:pt x="294259" y="96024"/>
                </a:lnTo>
                <a:lnTo>
                  <a:pt x="294259" y="48069"/>
                </a:lnTo>
                <a:lnTo>
                  <a:pt x="300266" y="40246"/>
                </a:lnTo>
                <a:lnTo>
                  <a:pt x="326606" y="40246"/>
                </a:lnTo>
                <a:lnTo>
                  <a:pt x="325271" y="38036"/>
                </a:lnTo>
                <a:lnTo>
                  <a:pt x="294259" y="38036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06" y="40246"/>
                </a:moveTo>
                <a:lnTo>
                  <a:pt x="318389" y="40246"/>
                </a:lnTo>
                <a:lnTo>
                  <a:pt x="323469" y="47815"/>
                </a:lnTo>
                <a:lnTo>
                  <a:pt x="323469" y="96024"/>
                </a:lnTo>
                <a:lnTo>
                  <a:pt x="332054" y="96024"/>
                </a:lnTo>
                <a:lnTo>
                  <a:pt x="332054" y="48717"/>
                </a:lnTo>
                <a:lnTo>
                  <a:pt x="335910" y="41948"/>
                </a:lnTo>
                <a:lnTo>
                  <a:pt x="327634" y="41948"/>
                </a:lnTo>
                <a:lnTo>
                  <a:pt x="326606" y="40246"/>
                </a:lnTo>
                <a:close/>
              </a:path>
              <a:path w="960119" h="97790">
                <a:moveTo>
                  <a:pt x="364232" y="40246"/>
                </a:moveTo>
                <a:lnTo>
                  <a:pt x="356311" y="40246"/>
                </a:lnTo>
                <a:lnTo>
                  <a:pt x="361137" y="48069"/>
                </a:lnTo>
                <a:lnTo>
                  <a:pt x="361137" y="96024"/>
                </a:lnTo>
                <a:lnTo>
                  <a:pt x="369849" y="96024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2" y="40246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0" y="41948"/>
                </a:lnTo>
                <a:lnTo>
                  <a:pt x="336880" y="40246"/>
                </a:lnTo>
                <a:lnTo>
                  <a:pt x="364232" y="40246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36"/>
                </a:lnTo>
                <a:lnTo>
                  <a:pt x="325271" y="38036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39"/>
                </a:moveTo>
                <a:lnTo>
                  <a:pt x="414845" y="40639"/>
                </a:lnTo>
                <a:lnTo>
                  <a:pt x="422148" y="43383"/>
                </a:lnTo>
                <a:lnTo>
                  <a:pt x="422148" y="57073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0"/>
                </a:lnTo>
                <a:lnTo>
                  <a:pt x="389786" y="64306"/>
                </a:lnTo>
                <a:lnTo>
                  <a:pt x="385159" y="70279"/>
                </a:lnTo>
                <a:lnTo>
                  <a:pt x="383438" y="78308"/>
                </a:lnTo>
                <a:lnTo>
                  <a:pt x="385214" y="86124"/>
                </a:lnTo>
                <a:lnTo>
                  <a:pt x="389934" y="92125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25"/>
                </a:lnTo>
                <a:lnTo>
                  <a:pt x="431837" y="92125"/>
                </a:lnTo>
                <a:lnTo>
                  <a:pt x="430774" y="88874"/>
                </a:lnTo>
                <a:lnTo>
                  <a:pt x="398551" y="88874"/>
                </a:lnTo>
                <a:lnTo>
                  <a:pt x="392163" y="84835"/>
                </a:lnTo>
                <a:lnTo>
                  <a:pt x="392163" y="71653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67"/>
                </a:lnTo>
                <a:lnTo>
                  <a:pt x="422148" y="65925"/>
                </a:lnTo>
                <a:lnTo>
                  <a:pt x="430733" y="65925"/>
                </a:lnTo>
                <a:lnTo>
                  <a:pt x="430733" y="50419"/>
                </a:lnTo>
                <a:lnTo>
                  <a:pt x="428877" y="42545"/>
                </a:lnTo>
                <a:lnTo>
                  <a:pt x="427256" y="40639"/>
                </a:lnTo>
                <a:close/>
              </a:path>
              <a:path w="960119" h="97790">
                <a:moveTo>
                  <a:pt x="431837" y="92125"/>
                </a:moveTo>
                <a:lnTo>
                  <a:pt x="422795" y="92125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37" y="92125"/>
                </a:lnTo>
                <a:close/>
              </a:path>
              <a:path w="960119" h="97790">
                <a:moveTo>
                  <a:pt x="430733" y="65925"/>
                </a:moveTo>
                <a:lnTo>
                  <a:pt x="422148" y="65925"/>
                </a:lnTo>
                <a:lnTo>
                  <a:pt x="422148" y="82613"/>
                </a:lnTo>
                <a:lnTo>
                  <a:pt x="416928" y="87312"/>
                </a:lnTo>
                <a:lnTo>
                  <a:pt x="411581" y="88874"/>
                </a:lnTo>
                <a:lnTo>
                  <a:pt x="430774" y="88874"/>
                </a:lnTo>
                <a:lnTo>
                  <a:pt x="430733" y="65925"/>
                </a:lnTo>
                <a:close/>
              </a:path>
              <a:path w="960119" h="97790">
                <a:moveTo>
                  <a:pt x="409105" y="32054"/>
                </a:moveTo>
                <a:lnTo>
                  <a:pt x="401318" y="32898"/>
                </a:lnTo>
                <a:lnTo>
                  <a:pt x="394608" y="35585"/>
                </a:lnTo>
                <a:lnTo>
                  <a:pt x="389316" y="40348"/>
                </a:lnTo>
                <a:lnTo>
                  <a:pt x="385787" y="47421"/>
                </a:lnTo>
                <a:lnTo>
                  <a:pt x="393725" y="50419"/>
                </a:lnTo>
                <a:lnTo>
                  <a:pt x="395935" y="43243"/>
                </a:lnTo>
                <a:lnTo>
                  <a:pt x="401942" y="40639"/>
                </a:lnTo>
                <a:lnTo>
                  <a:pt x="427256" y="40639"/>
                </a:lnTo>
                <a:lnTo>
                  <a:pt x="423981" y="36788"/>
                </a:lnTo>
                <a:lnTo>
                  <a:pt x="417054" y="33256"/>
                </a:lnTo>
                <a:lnTo>
                  <a:pt x="409105" y="32054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55"/>
                </a:lnTo>
                <a:lnTo>
                  <a:pt x="455079" y="96024"/>
                </a:lnTo>
                <a:lnTo>
                  <a:pt x="467982" y="96024"/>
                </a:lnTo>
                <a:lnTo>
                  <a:pt x="467982" y="87439"/>
                </a:lnTo>
                <a:lnTo>
                  <a:pt x="461848" y="87439"/>
                </a:lnTo>
                <a:lnTo>
                  <a:pt x="459765" y="87312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69"/>
                </a:moveTo>
                <a:lnTo>
                  <a:pt x="442709" y="32969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69"/>
                </a:lnTo>
                <a:close/>
              </a:path>
              <a:path w="960119" h="97790">
                <a:moveTo>
                  <a:pt x="459765" y="14592"/>
                </a:moveTo>
                <a:lnTo>
                  <a:pt x="451307" y="14592"/>
                </a:lnTo>
                <a:lnTo>
                  <a:pt x="451307" y="32969"/>
                </a:lnTo>
                <a:lnTo>
                  <a:pt x="459765" y="32969"/>
                </a:lnTo>
                <a:lnTo>
                  <a:pt x="459765" y="14592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55"/>
                </a:lnTo>
                <a:lnTo>
                  <a:pt x="493585" y="96024"/>
                </a:lnTo>
                <a:lnTo>
                  <a:pt x="506476" y="96024"/>
                </a:lnTo>
                <a:lnTo>
                  <a:pt x="506476" y="87439"/>
                </a:lnTo>
                <a:lnTo>
                  <a:pt x="500354" y="87439"/>
                </a:lnTo>
                <a:lnTo>
                  <a:pt x="498259" y="87312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69"/>
                </a:moveTo>
                <a:lnTo>
                  <a:pt x="481203" y="32969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69"/>
                </a:lnTo>
                <a:close/>
              </a:path>
              <a:path w="960119" h="97790">
                <a:moveTo>
                  <a:pt x="498259" y="14592"/>
                </a:moveTo>
                <a:lnTo>
                  <a:pt x="489813" y="14592"/>
                </a:lnTo>
                <a:lnTo>
                  <a:pt x="489813" y="32969"/>
                </a:lnTo>
                <a:lnTo>
                  <a:pt x="498259" y="32969"/>
                </a:lnTo>
                <a:lnTo>
                  <a:pt x="498259" y="14592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09"/>
                </a:lnTo>
                <a:lnTo>
                  <a:pt x="519527" y="52314"/>
                </a:lnTo>
                <a:lnTo>
                  <a:pt x="518045" y="64884"/>
                </a:lnTo>
                <a:lnTo>
                  <a:pt x="519601" y="77797"/>
                </a:lnTo>
                <a:lnTo>
                  <a:pt x="524538" y="88030"/>
                </a:lnTo>
                <a:lnTo>
                  <a:pt x="533261" y="94766"/>
                </a:lnTo>
                <a:lnTo>
                  <a:pt x="546176" y="97193"/>
                </a:lnTo>
                <a:lnTo>
                  <a:pt x="555040" y="97193"/>
                </a:lnTo>
                <a:lnTo>
                  <a:pt x="562864" y="94335"/>
                </a:lnTo>
                <a:lnTo>
                  <a:pt x="567219" y="88747"/>
                </a:lnTo>
                <a:lnTo>
                  <a:pt x="546176" y="88747"/>
                </a:lnTo>
                <a:lnTo>
                  <a:pt x="537462" y="87222"/>
                </a:lnTo>
                <a:lnTo>
                  <a:pt x="531485" y="82908"/>
                </a:lnTo>
                <a:lnTo>
                  <a:pt x="527998" y="76199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87"/>
                </a:lnTo>
                <a:lnTo>
                  <a:pt x="569173" y="59029"/>
                </a:lnTo>
                <a:lnTo>
                  <a:pt x="527024" y="59029"/>
                </a:lnTo>
                <a:lnTo>
                  <a:pt x="528607" y="51490"/>
                </a:lnTo>
                <a:lnTo>
                  <a:pt x="532058" y="45591"/>
                </a:lnTo>
                <a:lnTo>
                  <a:pt x="537488" y="41747"/>
                </a:lnTo>
                <a:lnTo>
                  <a:pt x="545007" y="40373"/>
                </a:lnTo>
                <a:lnTo>
                  <a:pt x="563137" y="40373"/>
                </a:lnTo>
                <a:lnTo>
                  <a:pt x="556220" y="34390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398"/>
                </a:lnTo>
                <a:lnTo>
                  <a:pt x="552310" y="88747"/>
                </a:lnTo>
                <a:lnTo>
                  <a:pt x="567219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37" y="40373"/>
                </a:moveTo>
                <a:lnTo>
                  <a:pt x="556082" y="40373"/>
                </a:lnTo>
                <a:lnTo>
                  <a:pt x="560260" y="48983"/>
                </a:lnTo>
                <a:lnTo>
                  <a:pt x="560781" y="59029"/>
                </a:lnTo>
                <a:lnTo>
                  <a:pt x="569173" y="59029"/>
                </a:lnTo>
                <a:lnTo>
                  <a:pt x="568187" y="50551"/>
                </a:lnTo>
                <a:lnTo>
                  <a:pt x="563853" y="40992"/>
                </a:lnTo>
                <a:lnTo>
                  <a:pt x="563137" y="40373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24"/>
                </a:lnTo>
                <a:lnTo>
                  <a:pt x="592886" y="96024"/>
                </a:lnTo>
                <a:lnTo>
                  <a:pt x="592886" y="44945"/>
                </a:lnTo>
                <a:lnTo>
                  <a:pt x="600570" y="40246"/>
                </a:lnTo>
                <a:lnTo>
                  <a:pt x="618219" y="40246"/>
                </a:lnTo>
                <a:lnTo>
                  <a:pt x="619426" y="37642"/>
                </a:lnTo>
                <a:lnTo>
                  <a:pt x="592886" y="37642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46"/>
                </a:moveTo>
                <a:lnTo>
                  <a:pt x="611263" y="40246"/>
                </a:lnTo>
                <a:lnTo>
                  <a:pt x="614514" y="41033"/>
                </a:lnTo>
                <a:lnTo>
                  <a:pt x="617131" y="42595"/>
                </a:lnTo>
                <a:lnTo>
                  <a:pt x="618219" y="40246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42"/>
                </a:lnTo>
                <a:lnTo>
                  <a:pt x="619426" y="37642"/>
                </a:lnTo>
                <a:lnTo>
                  <a:pt x="620509" y="35305"/>
                </a:lnTo>
                <a:lnTo>
                  <a:pt x="617651" y="32702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6"/>
                </a:lnTo>
                <a:lnTo>
                  <a:pt x="676251" y="41530"/>
                </a:lnTo>
                <a:lnTo>
                  <a:pt x="671835" y="51928"/>
                </a:lnTo>
                <a:lnTo>
                  <a:pt x="670521" y="64630"/>
                </a:lnTo>
                <a:lnTo>
                  <a:pt x="671835" y="77211"/>
                </a:lnTo>
                <a:lnTo>
                  <a:pt x="676251" y="87480"/>
                </a:lnTo>
                <a:lnTo>
                  <a:pt x="684479" y="94401"/>
                </a:lnTo>
                <a:lnTo>
                  <a:pt x="697229" y="96939"/>
                </a:lnTo>
                <a:lnTo>
                  <a:pt x="709959" y="94399"/>
                </a:lnTo>
                <a:lnTo>
                  <a:pt x="716938" y="88480"/>
                </a:lnTo>
                <a:lnTo>
                  <a:pt x="697103" y="88480"/>
                </a:lnTo>
                <a:lnTo>
                  <a:pt x="687870" y="86550"/>
                </a:lnTo>
                <a:lnTo>
                  <a:pt x="682444" y="81346"/>
                </a:lnTo>
                <a:lnTo>
                  <a:pt x="679879" y="73746"/>
                </a:lnTo>
                <a:lnTo>
                  <a:pt x="679234" y="64630"/>
                </a:lnTo>
                <a:lnTo>
                  <a:pt x="679879" y="55413"/>
                </a:lnTo>
                <a:lnTo>
                  <a:pt x="682444" y="47728"/>
                </a:lnTo>
                <a:lnTo>
                  <a:pt x="687870" y="42465"/>
                </a:lnTo>
                <a:lnTo>
                  <a:pt x="697103" y="40512"/>
                </a:lnTo>
                <a:lnTo>
                  <a:pt x="716971" y="40512"/>
                </a:lnTo>
                <a:lnTo>
                  <a:pt x="709959" y="34504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71" y="40512"/>
                </a:moveTo>
                <a:lnTo>
                  <a:pt x="697103" y="40512"/>
                </a:lnTo>
                <a:lnTo>
                  <a:pt x="706401" y="42465"/>
                </a:lnTo>
                <a:lnTo>
                  <a:pt x="711861" y="47728"/>
                </a:lnTo>
                <a:lnTo>
                  <a:pt x="714439" y="55413"/>
                </a:lnTo>
                <a:lnTo>
                  <a:pt x="715086" y="64630"/>
                </a:lnTo>
                <a:lnTo>
                  <a:pt x="714421" y="73746"/>
                </a:lnTo>
                <a:lnTo>
                  <a:pt x="711814" y="81346"/>
                </a:lnTo>
                <a:lnTo>
                  <a:pt x="706347" y="86550"/>
                </a:lnTo>
                <a:lnTo>
                  <a:pt x="697103" y="88480"/>
                </a:lnTo>
                <a:lnTo>
                  <a:pt x="716938" y="88480"/>
                </a:lnTo>
                <a:lnTo>
                  <a:pt x="718138" y="87463"/>
                </a:lnTo>
                <a:lnTo>
                  <a:pt x="722506" y="77152"/>
                </a:lnTo>
                <a:lnTo>
                  <a:pt x="723798" y="64490"/>
                </a:lnTo>
                <a:lnTo>
                  <a:pt x="722506" y="51869"/>
                </a:lnTo>
                <a:lnTo>
                  <a:pt x="718138" y="41513"/>
                </a:lnTo>
                <a:lnTo>
                  <a:pt x="716971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24"/>
                </a:lnTo>
                <a:lnTo>
                  <a:pt x="750163" y="96024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69"/>
                </a:moveTo>
                <a:lnTo>
                  <a:pt x="735584" y="32969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69"/>
                </a:lnTo>
                <a:close/>
              </a:path>
              <a:path w="960119" h="97790">
                <a:moveTo>
                  <a:pt x="765022" y="5079"/>
                </a:moveTo>
                <a:lnTo>
                  <a:pt x="754797" y="6679"/>
                </a:lnTo>
                <a:lnTo>
                  <a:pt x="747421" y="11344"/>
                </a:lnTo>
                <a:lnTo>
                  <a:pt x="742953" y="18871"/>
                </a:lnTo>
                <a:lnTo>
                  <a:pt x="741451" y="29057"/>
                </a:lnTo>
                <a:lnTo>
                  <a:pt x="741451" y="32969"/>
                </a:lnTo>
                <a:lnTo>
                  <a:pt x="750163" y="32969"/>
                </a:lnTo>
                <a:lnTo>
                  <a:pt x="750163" y="18618"/>
                </a:lnTo>
                <a:lnTo>
                  <a:pt x="754202" y="13665"/>
                </a:lnTo>
                <a:lnTo>
                  <a:pt x="765022" y="13665"/>
                </a:lnTo>
                <a:lnTo>
                  <a:pt x="765022" y="5079"/>
                </a:lnTo>
                <a:close/>
              </a:path>
              <a:path w="960119" h="97790">
                <a:moveTo>
                  <a:pt x="826096" y="5079"/>
                </a:moveTo>
                <a:lnTo>
                  <a:pt x="817245" y="5079"/>
                </a:lnTo>
                <a:lnTo>
                  <a:pt x="817245" y="90690"/>
                </a:lnTo>
                <a:lnTo>
                  <a:pt x="821931" y="96024"/>
                </a:lnTo>
                <a:lnTo>
                  <a:pt x="831697" y="96024"/>
                </a:lnTo>
                <a:lnTo>
                  <a:pt x="831697" y="87439"/>
                </a:lnTo>
                <a:lnTo>
                  <a:pt x="826617" y="87439"/>
                </a:lnTo>
                <a:lnTo>
                  <a:pt x="826096" y="85089"/>
                </a:lnTo>
                <a:lnTo>
                  <a:pt x="826096" y="5079"/>
                </a:lnTo>
                <a:close/>
              </a:path>
              <a:path w="960119" h="97790">
                <a:moveTo>
                  <a:pt x="854354" y="3771"/>
                </a:moveTo>
                <a:lnTo>
                  <a:pt x="847725" y="3771"/>
                </a:lnTo>
                <a:lnTo>
                  <a:pt x="844994" y="6502"/>
                </a:lnTo>
                <a:lnTo>
                  <a:pt x="844994" y="13017"/>
                </a:lnTo>
                <a:lnTo>
                  <a:pt x="847725" y="15748"/>
                </a:lnTo>
                <a:lnTo>
                  <a:pt x="854354" y="15748"/>
                </a:lnTo>
                <a:lnTo>
                  <a:pt x="856957" y="13017"/>
                </a:lnTo>
                <a:lnTo>
                  <a:pt x="856957" y="6502"/>
                </a:lnTo>
                <a:lnTo>
                  <a:pt x="854354" y="3771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24"/>
                </a:lnTo>
                <a:lnTo>
                  <a:pt x="855395" y="96024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24"/>
                </a:lnTo>
                <a:lnTo>
                  <a:pt x="885799" y="96024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69"/>
                </a:moveTo>
                <a:lnTo>
                  <a:pt x="871220" y="32969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69"/>
                </a:lnTo>
                <a:close/>
              </a:path>
              <a:path w="960119" h="97790">
                <a:moveTo>
                  <a:pt x="900658" y="5079"/>
                </a:moveTo>
                <a:lnTo>
                  <a:pt x="890433" y="6679"/>
                </a:lnTo>
                <a:lnTo>
                  <a:pt x="883057" y="11344"/>
                </a:lnTo>
                <a:lnTo>
                  <a:pt x="878589" y="18871"/>
                </a:lnTo>
                <a:lnTo>
                  <a:pt x="877087" y="29057"/>
                </a:lnTo>
                <a:lnTo>
                  <a:pt x="877087" y="32969"/>
                </a:lnTo>
                <a:lnTo>
                  <a:pt x="885799" y="32969"/>
                </a:lnTo>
                <a:lnTo>
                  <a:pt x="885799" y="18618"/>
                </a:lnTo>
                <a:lnTo>
                  <a:pt x="889838" y="13665"/>
                </a:lnTo>
                <a:lnTo>
                  <a:pt x="900658" y="13665"/>
                </a:lnTo>
                <a:lnTo>
                  <a:pt x="900658" y="5079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09"/>
                </a:lnTo>
                <a:lnTo>
                  <a:pt x="909862" y="52314"/>
                </a:lnTo>
                <a:lnTo>
                  <a:pt x="908380" y="64884"/>
                </a:lnTo>
                <a:lnTo>
                  <a:pt x="909934" y="77797"/>
                </a:lnTo>
                <a:lnTo>
                  <a:pt x="914868" y="88030"/>
                </a:lnTo>
                <a:lnTo>
                  <a:pt x="923591" y="94766"/>
                </a:lnTo>
                <a:lnTo>
                  <a:pt x="936510" y="97193"/>
                </a:lnTo>
                <a:lnTo>
                  <a:pt x="945375" y="97193"/>
                </a:lnTo>
                <a:lnTo>
                  <a:pt x="953185" y="94335"/>
                </a:lnTo>
                <a:lnTo>
                  <a:pt x="957541" y="88747"/>
                </a:lnTo>
                <a:lnTo>
                  <a:pt x="936510" y="88747"/>
                </a:lnTo>
                <a:lnTo>
                  <a:pt x="927795" y="87222"/>
                </a:lnTo>
                <a:lnTo>
                  <a:pt x="921815" y="82908"/>
                </a:lnTo>
                <a:lnTo>
                  <a:pt x="918328" y="76199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87"/>
                </a:lnTo>
                <a:lnTo>
                  <a:pt x="959507" y="59029"/>
                </a:lnTo>
                <a:lnTo>
                  <a:pt x="917346" y="59029"/>
                </a:lnTo>
                <a:lnTo>
                  <a:pt x="918929" y="51490"/>
                </a:lnTo>
                <a:lnTo>
                  <a:pt x="922380" y="45591"/>
                </a:lnTo>
                <a:lnTo>
                  <a:pt x="927810" y="41747"/>
                </a:lnTo>
                <a:lnTo>
                  <a:pt x="935329" y="40373"/>
                </a:lnTo>
                <a:lnTo>
                  <a:pt x="953464" y="40373"/>
                </a:lnTo>
                <a:lnTo>
                  <a:pt x="946544" y="34390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398"/>
                </a:lnTo>
                <a:lnTo>
                  <a:pt x="942632" y="88747"/>
                </a:lnTo>
                <a:lnTo>
                  <a:pt x="957541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64" y="40373"/>
                </a:moveTo>
                <a:lnTo>
                  <a:pt x="946416" y="40373"/>
                </a:lnTo>
                <a:lnTo>
                  <a:pt x="950582" y="48983"/>
                </a:lnTo>
                <a:lnTo>
                  <a:pt x="951103" y="59029"/>
                </a:lnTo>
                <a:lnTo>
                  <a:pt x="959507" y="59029"/>
                </a:lnTo>
                <a:lnTo>
                  <a:pt x="958519" y="50551"/>
                </a:lnTo>
                <a:lnTo>
                  <a:pt x="954181" y="40992"/>
                </a:lnTo>
                <a:lnTo>
                  <a:pt x="953464" y="40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9825" y="795430"/>
            <a:ext cx="8296388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2002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4015" y="1563820"/>
            <a:ext cx="1803255" cy="1391510"/>
          </a:xfrm>
          <a:prstGeom prst="rect">
            <a:avLst/>
          </a:prstGeom>
        </p:spPr>
        <p:txBody>
          <a:bodyPr vert="horz" wrap="square" lIns="0" tIns="75476" rIns="0" bIns="0" rtlCol="0">
            <a:spAutoFit/>
          </a:bodyPr>
          <a:lstStyle/>
          <a:p>
            <a:pPr marL="10860" marR="4344" defTabSz="781903">
              <a:lnSpc>
                <a:spcPct val="83400"/>
              </a:lnSpc>
              <a:spcBef>
                <a:spcPts val="594"/>
              </a:spcBef>
            </a:pPr>
            <a:r>
              <a:rPr lang="fr-FR" sz="2565" spc="-51" dirty="0">
                <a:solidFill>
                  <a:srgbClr val="58595B"/>
                </a:solidFill>
                <a:latin typeface="Aaux Pro Light"/>
                <a:cs typeface="Aaux Pro Light"/>
              </a:rPr>
              <a:t>Ecosystème de santé collaboratif et sans frontière</a:t>
            </a:r>
            <a:endParaRPr sz="2565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39857" y="4277842"/>
            <a:ext cx="163779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39857" y="4757557"/>
            <a:ext cx="163779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39857" y="5237272"/>
            <a:ext cx="163779" cy="163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9001" y="3536598"/>
            <a:ext cx="7284370" cy="191847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49232" marR="4344" indent="-238915" defTabSz="781903">
              <a:lnSpc>
                <a:spcPct val="122700"/>
              </a:lnSpc>
              <a:spcBef>
                <a:spcPts val="86"/>
              </a:spcBef>
            </a:pPr>
            <a:r>
              <a:rPr lang="fr-FR" sz="2565" spc="-47" dirty="0">
                <a:solidFill>
                  <a:srgbClr val="58595B"/>
                </a:solidFill>
                <a:latin typeface="Aaux Pro Light"/>
                <a:cs typeface="Aaux Pro Light"/>
              </a:rPr>
              <a:t>Cependant, les problèmes suivants doivent être résolus:</a:t>
            </a:r>
            <a:r>
              <a:rPr sz="2565" spc="-51" dirty="0">
                <a:solidFill>
                  <a:srgbClr val="58595B"/>
                </a:solidFill>
                <a:latin typeface="Aaux Pro Light"/>
                <a:cs typeface="Aaux Pro Light"/>
              </a:rPr>
              <a:t>  </a:t>
            </a:r>
            <a:r>
              <a:rPr lang="fr-FR" sz="2565" spc="-51" dirty="0">
                <a:solidFill>
                  <a:srgbClr val="58595B"/>
                </a:solidFill>
                <a:latin typeface="Aaux Pro Light"/>
                <a:cs typeface="Aaux Pro Light"/>
              </a:rPr>
              <a:t>Vie privée</a:t>
            </a:r>
            <a:endParaRPr sz="2565" dirty="0">
              <a:solidFill>
                <a:prstClr val="black"/>
              </a:solidFill>
              <a:latin typeface="Aaux Pro Light"/>
              <a:cs typeface="Aaux Pro Light"/>
            </a:endParaRPr>
          </a:p>
          <a:p>
            <a:pPr marL="249232" marR="4659927" defTabSz="781903">
              <a:lnSpc>
                <a:spcPct val="122700"/>
              </a:lnSpc>
            </a:pPr>
            <a:r>
              <a:rPr lang="fr-FR" sz="2565" spc="-51" dirty="0">
                <a:solidFill>
                  <a:srgbClr val="58595B"/>
                </a:solidFill>
                <a:latin typeface="Aaux Pro Light"/>
                <a:cs typeface="Aaux Pro Light"/>
              </a:rPr>
              <a:t>Réglementation</a:t>
            </a:r>
            <a:r>
              <a:rPr sz="2565" spc="-51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lang="fr-FR" sz="2565" spc="-51" dirty="0">
                <a:solidFill>
                  <a:srgbClr val="58595B"/>
                </a:solidFill>
                <a:latin typeface="Aaux Pro Light"/>
                <a:cs typeface="Aaux Pro Light"/>
              </a:rPr>
              <a:t>Responsabilité </a:t>
            </a:r>
            <a:endParaRPr sz="2565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69298" y="1402926"/>
            <a:ext cx="163779" cy="163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69298" y="1868835"/>
            <a:ext cx="163779" cy="1638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69298" y="2283389"/>
            <a:ext cx="163779" cy="1638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69298" y="2708803"/>
            <a:ext cx="163779" cy="163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114814" y="1306253"/>
            <a:ext cx="5225129" cy="35304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pc="-51" dirty="0" err="1"/>
              <a:t>Accessibili</a:t>
            </a:r>
            <a:r>
              <a:rPr lang="fr-FR" spc="-51" dirty="0"/>
              <a:t>té à des soins de qualité partout</a:t>
            </a:r>
            <a:endParaRPr spc="-51" dirty="0"/>
          </a:p>
        </p:txBody>
      </p:sp>
      <p:sp>
        <p:nvSpPr>
          <p:cNvPr id="21" name="object 21"/>
          <p:cNvSpPr txBox="1"/>
          <p:nvPr/>
        </p:nvSpPr>
        <p:spPr>
          <a:xfrm>
            <a:off x="4114814" y="1670430"/>
            <a:ext cx="5225129" cy="126790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 marR="4344" defTabSz="781903">
              <a:lnSpc>
                <a:spcPct val="122800"/>
              </a:lnSpc>
              <a:spcBef>
                <a:spcPts val="77"/>
              </a:spcBef>
            </a:pPr>
            <a:r>
              <a:rPr lang="fr-FR" sz="2223" spc="-47" dirty="0">
                <a:solidFill>
                  <a:srgbClr val="58595B"/>
                </a:solidFill>
                <a:latin typeface="Aaux Pro Light"/>
                <a:cs typeface="Aaux Pro Light"/>
              </a:rPr>
              <a:t>Utilisation efficace des ressources médicales</a:t>
            </a:r>
            <a:r>
              <a:rPr sz="2223" spc="-47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endParaRPr lang="fr-FR" sz="2223" spc="-47" dirty="0">
              <a:solidFill>
                <a:srgbClr val="58595B"/>
              </a:solidFill>
              <a:latin typeface="Aaux Pro Light"/>
              <a:cs typeface="Aaux Pro Light"/>
            </a:endParaRPr>
          </a:p>
          <a:p>
            <a:pPr marL="10860" marR="4344" defTabSz="781903">
              <a:lnSpc>
                <a:spcPct val="122800"/>
              </a:lnSpc>
              <a:spcBef>
                <a:spcPts val="77"/>
              </a:spcBef>
            </a:pPr>
            <a:r>
              <a:rPr lang="fr-FR" sz="2223" spc="-47" dirty="0">
                <a:solidFill>
                  <a:srgbClr val="58595B"/>
                </a:solidFill>
                <a:latin typeface="Aaux Pro Light"/>
                <a:cs typeface="Aaux Pro Light"/>
              </a:rPr>
              <a:t>Pérennité des coûts de santé</a:t>
            </a:r>
            <a:endParaRPr lang="fr-FR" sz="2223" spc="-51" dirty="0">
              <a:solidFill>
                <a:srgbClr val="58595B"/>
              </a:solidFill>
              <a:latin typeface="Aaux Pro Light"/>
              <a:cs typeface="Aaux Pro Light"/>
            </a:endParaRPr>
          </a:p>
          <a:p>
            <a:pPr marL="10860" marR="4344" defTabSz="781903">
              <a:lnSpc>
                <a:spcPct val="122800"/>
              </a:lnSpc>
              <a:spcBef>
                <a:spcPts val="77"/>
              </a:spcBef>
            </a:pPr>
            <a:r>
              <a:rPr lang="fr-FR" sz="2223" spc="-47" dirty="0">
                <a:solidFill>
                  <a:srgbClr val="58595B"/>
                </a:solidFill>
                <a:latin typeface="Aaux Pro Light"/>
                <a:cs typeface="Aaux Pro Light"/>
              </a:rPr>
              <a:t>Lissage de la courbe d’inégalité des soins </a:t>
            </a:r>
            <a:endParaRPr sz="2223" dirty="0">
              <a:solidFill>
                <a:prstClr val="black"/>
              </a:solidFill>
              <a:latin typeface="Aaux Pro Light"/>
              <a:cs typeface="Aaux Pro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76665" y="2265726"/>
            <a:ext cx="536477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6808" y="0"/>
                </a:lnTo>
              </a:path>
            </a:pathLst>
          </a:custGeom>
          <a:ln w="508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37458" y="2199438"/>
            <a:ext cx="182446" cy="133033"/>
          </a:xfrm>
          <a:custGeom>
            <a:avLst/>
            <a:gdLst/>
            <a:ahLst/>
            <a:cxnLst/>
            <a:rect l="l" t="t" r="r" b="b"/>
            <a:pathLst>
              <a:path w="213360" h="155575">
                <a:moveTo>
                  <a:pt x="0" y="0"/>
                </a:moveTo>
                <a:lnTo>
                  <a:pt x="0" y="155041"/>
                </a:lnTo>
                <a:lnTo>
                  <a:pt x="213017" y="77520"/>
                </a:lnTo>
                <a:lnTo>
                  <a:pt x="0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95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268" y="0"/>
            <a:ext cx="9142914" cy="6857457"/>
          </a:xfrm>
          <a:custGeom>
            <a:avLst/>
            <a:gdLst/>
            <a:ahLst/>
            <a:cxnLst/>
            <a:rect l="l" t="t" r="r" b="b"/>
            <a:pathLst>
              <a:path w="10692130" h="8019415">
                <a:moveTo>
                  <a:pt x="0" y="8018995"/>
                </a:moveTo>
                <a:lnTo>
                  <a:pt x="10692003" y="8018995"/>
                </a:lnTo>
                <a:lnTo>
                  <a:pt x="10692003" y="0"/>
                </a:lnTo>
                <a:lnTo>
                  <a:pt x="0" y="0"/>
                </a:lnTo>
                <a:lnTo>
                  <a:pt x="0" y="8018995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2149" y="3733820"/>
            <a:ext cx="79635" cy="70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4006" y="3838395"/>
            <a:ext cx="365434" cy="268238"/>
          </a:xfrm>
          <a:custGeom>
            <a:avLst/>
            <a:gdLst/>
            <a:ahLst/>
            <a:cxnLst/>
            <a:rect l="l" t="t" r="r" b="b"/>
            <a:pathLst>
              <a:path w="427354" h="313689">
                <a:moveTo>
                  <a:pt x="122275" y="0"/>
                </a:moveTo>
                <a:lnTo>
                  <a:pt x="72182" y="2854"/>
                </a:lnTo>
                <a:lnTo>
                  <a:pt x="30746" y="11137"/>
                </a:lnTo>
                <a:lnTo>
                  <a:pt x="2669" y="37150"/>
                </a:lnTo>
                <a:lnTo>
                  <a:pt x="0" y="53162"/>
                </a:lnTo>
                <a:lnTo>
                  <a:pt x="0" y="272656"/>
                </a:lnTo>
                <a:lnTo>
                  <a:pt x="3352" y="288753"/>
                </a:lnTo>
                <a:lnTo>
                  <a:pt x="12661" y="301755"/>
                </a:lnTo>
                <a:lnTo>
                  <a:pt x="26810" y="310446"/>
                </a:lnTo>
                <a:lnTo>
                  <a:pt x="44678" y="313613"/>
                </a:lnTo>
                <a:lnTo>
                  <a:pt x="62178" y="310446"/>
                </a:lnTo>
                <a:lnTo>
                  <a:pt x="75558" y="301755"/>
                </a:lnTo>
                <a:lnTo>
                  <a:pt x="84204" y="288753"/>
                </a:lnTo>
                <a:lnTo>
                  <a:pt x="87502" y="272656"/>
                </a:lnTo>
                <a:lnTo>
                  <a:pt x="87502" y="60591"/>
                </a:lnTo>
                <a:lnTo>
                  <a:pt x="95311" y="58059"/>
                </a:lnTo>
                <a:lnTo>
                  <a:pt x="103279" y="56313"/>
                </a:lnTo>
                <a:lnTo>
                  <a:pt x="112195" y="55303"/>
                </a:lnTo>
                <a:lnTo>
                  <a:pt x="122847" y="54978"/>
                </a:lnTo>
                <a:lnTo>
                  <a:pt x="417648" y="54978"/>
                </a:lnTo>
                <a:lnTo>
                  <a:pt x="400984" y="30302"/>
                </a:lnTo>
                <a:lnTo>
                  <a:pt x="218224" y="30302"/>
                </a:lnTo>
                <a:lnTo>
                  <a:pt x="202912" y="18463"/>
                </a:lnTo>
                <a:lnTo>
                  <a:pt x="182446" y="8836"/>
                </a:lnTo>
                <a:lnTo>
                  <a:pt x="155882" y="2366"/>
                </a:lnTo>
                <a:lnTo>
                  <a:pt x="122275" y="0"/>
                </a:lnTo>
                <a:close/>
              </a:path>
              <a:path w="427354" h="313689">
                <a:moveTo>
                  <a:pt x="295630" y="54978"/>
                </a:moveTo>
                <a:lnTo>
                  <a:pt x="122847" y="54978"/>
                </a:lnTo>
                <a:lnTo>
                  <a:pt x="142987" y="57809"/>
                </a:lnTo>
                <a:lnTo>
                  <a:pt x="157764" y="65847"/>
                </a:lnTo>
                <a:lnTo>
                  <a:pt x="166861" y="78408"/>
                </a:lnTo>
                <a:lnTo>
                  <a:pt x="169964" y="94805"/>
                </a:lnTo>
                <a:lnTo>
                  <a:pt x="170535" y="272656"/>
                </a:lnTo>
                <a:lnTo>
                  <a:pt x="173889" y="288753"/>
                </a:lnTo>
                <a:lnTo>
                  <a:pt x="183203" y="301755"/>
                </a:lnTo>
                <a:lnTo>
                  <a:pt x="197356" y="310446"/>
                </a:lnTo>
                <a:lnTo>
                  <a:pt x="215226" y="313613"/>
                </a:lnTo>
                <a:lnTo>
                  <a:pt x="232717" y="310446"/>
                </a:lnTo>
                <a:lnTo>
                  <a:pt x="246037" y="301755"/>
                </a:lnTo>
                <a:lnTo>
                  <a:pt x="254517" y="288753"/>
                </a:lnTo>
                <a:lnTo>
                  <a:pt x="257492" y="272656"/>
                </a:lnTo>
                <a:lnTo>
                  <a:pt x="257492" y="69557"/>
                </a:lnTo>
                <a:lnTo>
                  <a:pt x="265582" y="63025"/>
                </a:lnTo>
                <a:lnTo>
                  <a:pt x="274670" y="58486"/>
                </a:lnTo>
                <a:lnTo>
                  <a:pt x="284704" y="55838"/>
                </a:lnTo>
                <a:lnTo>
                  <a:pt x="295630" y="54978"/>
                </a:lnTo>
                <a:close/>
              </a:path>
              <a:path w="427354" h="313689">
                <a:moveTo>
                  <a:pt x="417648" y="54978"/>
                </a:moveTo>
                <a:lnTo>
                  <a:pt x="295630" y="54978"/>
                </a:lnTo>
                <a:lnTo>
                  <a:pt x="315255" y="58143"/>
                </a:lnTo>
                <a:lnTo>
                  <a:pt x="328874" y="66832"/>
                </a:lnTo>
                <a:lnTo>
                  <a:pt x="336808" y="79833"/>
                </a:lnTo>
                <a:lnTo>
                  <a:pt x="339382" y="95935"/>
                </a:lnTo>
                <a:lnTo>
                  <a:pt x="339966" y="272656"/>
                </a:lnTo>
                <a:lnTo>
                  <a:pt x="343318" y="288753"/>
                </a:lnTo>
                <a:lnTo>
                  <a:pt x="352628" y="301755"/>
                </a:lnTo>
                <a:lnTo>
                  <a:pt x="366776" y="310446"/>
                </a:lnTo>
                <a:lnTo>
                  <a:pt x="384644" y="313613"/>
                </a:lnTo>
                <a:lnTo>
                  <a:pt x="402135" y="310446"/>
                </a:lnTo>
                <a:lnTo>
                  <a:pt x="415455" y="301755"/>
                </a:lnTo>
                <a:lnTo>
                  <a:pt x="423935" y="288753"/>
                </a:lnTo>
                <a:lnTo>
                  <a:pt x="426910" y="272656"/>
                </a:lnTo>
                <a:lnTo>
                  <a:pt x="426910" y="95935"/>
                </a:lnTo>
                <a:lnTo>
                  <a:pt x="420002" y="58464"/>
                </a:lnTo>
                <a:lnTo>
                  <a:pt x="417648" y="54978"/>
                </a:lnTo>
                <a:close/>
              </a:path>
              <a:path w="427354" h="313689">
                <a:moveTo>
                  <a:pt x="318084" y="0"/>
                </a:moveTo>
                <a:lnTo>
                  <a:pt x="284094" y="2445"/>
                </a:lnTo>
                <a:lnTo>
                  <a:pt x="256576" y="9045"/>
                </a:lnTo>
                <a:lnTo>
                  <a:pt x="234847" y="18698"/>
                </a:lnTo>
                <a:lnTo>
                  <a:pt x="218224" y="30302"/>
                </a:lnTo>
                <a:lnTo>
                  <a:pt x="400984" y="30302"/>
                </a:lnTo>
                <a:lnTo>
                  <a:pt x="399419" y="27984"/>
                </a:lnTo>
                <a:lnTo>
                  <a:pt x="365376" y="7496"/>
                </a:lnTo>
                <a:lnTo>
                  <a:pt x="318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4520" y="3838398"/>
            <a:ext cx="74933" cy="268238"/>
          </a:xfrm>
          <a:custGeom>
            <a:avLst/>
            <a:gdLst/>
            <a:ahLst/>
            <a:cxnLst/>
            <a:rect l="l" t="t" r="r" b="b"/>
            <a:pathLst>
              <a:path w="87629" h="313689">
                <a:moveTo>
                  <a:pt x="44678" y="0"/>
                </a:moveTo>
                <a:lnTo>
                  <a:pt x="26810" y="3243"/>
                </a:lnTo>
                <a:lnTo>
                  <a:pt x="12661" y="12063"/>
                </a:lnTo>
                <a:lnTo>
                  <a:pt x="3352" y="25090"/>
                </a:lnTo>
                <a:lnTo>
                  <a:pt x="0" y="40957"/>
                </a:lnTo>
                <a:lnTo>
                  <a:pt x="12" y="272643"/>
                </a:lnTo>
                <a:lnTo>
                  <a:pt x="3362" y="288748"/>
                </a:lnTo>
                <a:lnTo>
                  <a:pt x="12668" y="301753"/>
                </a:lnTo>
                <a:lnTo>
                  <a:pt x="26812" y="310446"/>
                </a:lnTo>
                <a:lnTo>
                  <a:pt x="44678" y="313613"/>
                </a:lnTo>
                <a:lnTo>
                  <a:pt x="62179" y="310446"/>
                </a:lnTo>
                <a:lnTo>
                  <a:pt x="75563" y="301753"/>
                </a:lnTo>
                <a:lnTo>
                  <a:pt x="84221" y="288748"/>
                </a:lnTo>
                <a:lnTo>
                  <a:pt x="87541" y="272643"/>
                </a:lnTo>
                <a:lnTo>
                  <a:pt x="86944" y="40957"/>
                </a:lnTo>
                <a:lnTo>
                  <a:pt x="83969" y="25090"/>
                </a:lnTo>
                <a:lnTo>
                  <a:pt x="75488" y="12063"/>
                </a:lnTo>
                <a:lnTo>
                  <a:pt x="62169" y="3243"/>
                </a:lnTo>
                <a:lnTo>
                  <a:pt x="44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6519" y="3838403"/>
            <a:ext cx="225342" cy="268238"/>
          </a:xfrm>
          <a:custGeom>
            <a:avLst/>
            <a:gdLst/>
            <a:ahLst/>
            <a:cxnLst/>
            <a:rect l="l" t="t" r="r" b="b"/>
            <a:pathLst>
              <a:path w="263525" h="313689">
                <a:moveTo>
                  <a:pt x="136347" y="0"/>
                </a:moveTo>
                <a:lnTo>
                  <a:pt x="88770" y="7116"/>
                </a:lnTo>
                <a:lnTo>
                  <a:pt x="50782" y="27588"/>
                </a:lnTo>
                <a:lnTo>
                  <a:pt x="22946" y="60098"/>
                </a:lnTo>
                <a:lnTo>
                  <a:pt x="5831" y="103326"/>
                </a:lnTo>
                <a:lnTo>
                  <a:pt x="0" y="155956"/>
                </a:lnTo>
                <a:lnTo>
                  <a:pt x="6283" y="209403"/>
                </a:lnTo>
                <a:lnTo>
                  <a:pt x="24686" y="253128"/>
                </a:lnTo>
                <a:lnTo>
                  <a:pt x="54534" y="285892"/>
                </a:lnTo>
                <a:lnTo>
                  <a:pt x="95154" y="306458"/>
                </a:lnTo>
                <a:lnTo>
                  <a:pt x="145872" y="313588"/>
                </a:lnTo>
                <a:lnTo>
                  <a:pt x="170015" y="312678"/>
                </a:lnTo>
                <a:lnTo>
                  <a:pt x="210464" y="306735"/>
                </a:lnTo>
                <a:lnTo>
                  <a:pt x="246977" y="279783"/>
                </a:lnTo>
                <a:lnTo>
                  <a:pt x="246049" y="267855"/>
                </a:lnTo>
                <a:lnTo>
                  <a:pt x="240936" y="256805"/>
                </a:lnTo>
                <a:lnTo>
                  <a:pt x="237543" y="253568"/>
                </a:lnTo>
                <a:lnTo>
                  <a:pt x="155968" y="253568"/>
                </a:lnTo>
                <a:lnTo>
                  <a:pt x="126741" y="249456"/>
                </a:lnTo>
                <a:lnTo>
                  <a:pt x="105195" y="237088"/>
                </a:lnTo>
                <a:lnTo>
                  <a:pt x="90805" y="216411"/>
                </a:lnTo>
                <a:lnTo>
                  <a:pt x="83045" y="187375"/>
                </a:lnTo>
                <a:lnTo>
                  <a:pt x="225082" y="167144"/>
                </a:lnTo>
                <a:lnTo>
                  <a:pt x="239405" y="163506"/>
                </a:lnTo>
                <a:lnTo>
                  <a:pt x="252264" y="155938"/>
                </a:lnTo>
                <a:lnTo>
                  <a:pt x="260121" y="144741"/>
                </a:lnTo>
                <a:lnTo>
                  <a:pt x="77419" y="144741"/>
                </a:lnTo>
                <a:lnTo>
                  <a:pt x="79872" y="103921"/>
                </a:lnTo>
                <a:lnTo>
                  <a:pt x="90685" y="74826"/>
                </a:lnTo>
                <a:lnTo>
                  <a:pt x="108749" y="57407"/>
                </a:lnTo>
                <a:lnTo>
                  <a:pt x="132956" y="51612"/>
                </a:lnTo>
                <a:lnTo>
                  <a:pt x="238518" y="51612"/>
                </a:lnTo>
                <a:lnTo>
                  <a:pt x="226028" y="32385"/>
                </a:lnTo>
                <a:lnTo>
                  <a:pt x="187543" y="8249"/>
                </a:lnTo>
                <a:lnTo>
                  <a:pt x="136347" y="0"/>
                </a:lnTo>
                <a:close/>
              </a:path>
              <a:path w="263525" h="313689">
                <a:moveTo>
                  <a:pt x="222984" y="245367"/>
                </a:moveTo>
                <a:lnTo>
                  <a:pt x="212305" y="246075"/>
                </a:lnTo>
                <a:lnTo>
                  <a:pt x="200295" y="249072"/>
                </a:lnTo>
                <a:lnTo>
                  <a:pt x="186804" y="251445"/>
                </a:lnTo>
                <a:lnTo>
                  <a:pt x="171979" y="253006"/>
                </a:lnTo>
                <a:lnTo>
                  <a:pt x="155968" y="253568"/>
                </a:lnTo>
                <a:lnTo>
                  <a:pt x="237543" y="253568"/>
                </a:lnTo>
                <a:lnTo>
                  <a:pt x="232887" y="249126"/>
                </a:lnTo>
                <a:lnTo>
                  <a:pt x="222984" y="245367"/>
                </a:lnTo>
                <a:close/>
              </a:path>
              <a:path w="263525" h="313689">
                <a:moveTo>
                  <a:pt x="238518" y="51612"/>
                </a:moveTo>
                <a:lnTo>
                  <a:pt x="132956" y="51612"/>
                </a:lnTo>
                <a:lnTo>
                  <a:pt x="154255" y="56137"/>
                </a:lnTo>
                <a:lnTo>
                  <a:pt x="169921" y="70129"/>
                </a:lnTo>
                <a:lnTo>
                  <a:pt x="179588" y="94218"/>
                </a:lnTo>
                <a:lnTo>
                  <a:pt x="182892" y="129032"/>
                </a:lnTo>
                <a:lnTo>
                  <a:pt x="77419" y="144741"/>
                </a:lnTo>
                <a:lnTo>
                  <a:pt x="260121" y="144741"/>
                </a:lnTo>
                <a:lnTo>
                  <a:pt x="261102" y="143343"/>
                </a:lnTo>
                <a:lnTo>
                  <a:pt x="263359" y="124625"/>
                </a:lnTo>
                <a:lnTo>
                  <a:pt x="251425" y="71483"/>
                </a:lnTo>
                <a:lnTo>
                  <a:pt x="238518" y="51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0752" y="3733824"/>
            <a:ext cx="226428" cy="373036"/>
          </a:xfrm>
          <a:custGeom>
            <a:avLst/>
            <a:gdLst/>
            <a:ahLst/>
            <a:cxnLst/>
            <a:rect l="l" t="t" r="r" b="b"/>
            <a:pathLst>
              <a:path w="264795" h="436245">
                <a:moveTo>
                  <a:pt x="132968" y="124548"/>
                </a:moveTo>
                <a:lnTo>
                  <a:pt x="89196" y="131510"/>
                </a:lnTo>
                <a:lnTo>
                  <a:pt x="52477" y="151693"/>
                </a:lnTo>
                <a:lnTo>
                  <a:pt x="24347" y="184046"/>
                </a:lnTo>
                <a:lnTo>
                  <a:pt x="6342" y="227516"/>
                </a:lnTo>
                <a:lnTo>
                  <a:pt x="0" y="281051"/>
                </a:lnTo>
                <a:lnTo>
                  <a:pt x="6683" y="335934"/>
                </a:lnTo>
                <a:lnTo>
                  <a:pt x="25996" y="379181"/>
                </a:lnTo>
                <a:lnTo>
                  <a:pt x="56836" y="410471"/>
                </a:lnTo>
                <a:lnTo>
                  <a:pt x="98098" y="429481"/>
                </a:lnTo>
                <a:lnTo>
                  <a:pt x="148678" y="435889"/>
                </a:lnTo>
                <a:lnTo>
                  <a:pt x="175188" y="435141"/>
                </a:lnTo>
                <a:lnTo>
                  <a:pt x="219919" y="429272"/>
                </a:lnTo>
                <a:lnTo>
                  <a:pt x="254993" y="412711"/>
                </a:lnTo>
                <a:lnTo>
                  <a:pt x="264325" y="386829"/>
                </a:lnTo>
                <a:lnTo>
                  <a:pt x="264323" y="380352"/>
                </a:lnTo>
                <a:lnTo>
                  <a:pt x="150355" y="380352"/>
                </a:lnTo>
                <a:lnTo>
                  <a:pt x="121670" y="373453"/>
                </a:lnTo>
                <a:lnTo>
                  <a:pt x="101766" y="353352"/>
                </a:lnTo>
                <a:lnTo>
                  <a:pt x="90170" y="320944"/>
                </a:lnTo>
                <a:lnTo>
                  <a:pt x="86410" y="277126"/>
                </a:lnTo>
                <a:lnTo>
                  <a:pt x="90057" y="234641"/>
                </a:lnTo>
                <a:lnTo>
                  <a:pt x="101700" y="201883"/>
                </a:lnTo>
                <a:lnTo>
                  <a:pt x="122388" y="180802"/>
                </a:lnTo>
                <a:lnTo>
                  <a:pt x="153174" y="173342"/>
                </a:lnTo>
                <a:lnTo>
                  <a:pt x="264270" y="173342"/>
                </a:lnTo>
                <a:lnTo>
                  <a:pt x="264259" y="129590"/>
                </a:lnTo>
                <a:lnTo>
                  <a:pt x="177291" y="129590"/>
                </a:lnTo>
                <a:lnTo>
                  <a:pt x="168155" y="127618"/>
                </a:lnTo>
                <a:lnTo>
                  <a:pt x="157654" y="126017"/>
                </a:lnTo>
                <a:lnTo>
                  <a:pt x="145891" y="124942"/>
                </a:lnTo>
                <a:lnTo>
                  <a:pt x="132968" y="124548"/>
                </a:lnTo>
                <a:close/>
              </a:path>
              <a:path w="264795" h="436245">
                <a:moveTo>
                  <a:pt x="264270" y="173342"/>
                </a:moveTo>
                <a:lnTo>
                  <a:pt x="162140" y="173342"/>
                </a:lnTo>
                <a:lnTo>
                  <a:pt x="170002" y="174472"/>
                </a:lnTo>
                <a:lnTo>
                  <a:pt x="177291" y="176707"/>
                </a:lnTo>
                <a:lnTo>
                  <a:pt x="177291" y="375856"/>
                </a:lnTo>
                <a:lnTo>
                  <a:pt x="172131" y="377984"/>
                </a:lnTo>
                <a:lnTo>
                  <a:pt x="165923" y="379371"/>
                </a:lnTo>
                <a:lnTo>
                  <a:pt x="158666" y="380124"/>
                </a:lnTo>
                <a:lnTo>
                  <a:pt x="150355" y="380352"/>
                </a:lnTo>
                <a:lnTo>
                  <a:pt x="264323" y="380352"/>
                </a:lnTo>
                <a:lnTo>
                  <a:pt x="264270" y="173342"/>
                </a:lnTo>
                <a:close/>
              </a:path>
              <a:path w="264795" h="436245">
                <a:moveTo>
                  <a:pt x="221970" y="0"/>
                </a:moveTo>
                <a:lnTo>
                  <a:pt x="204427" y="3138"/>
                </a:lnTo>
                <a:lnTo>
                  <a:pt x="190430" y="11780"/>
                </a:lnTo>
                <a:lnTo>
                  <a:pt x="181033" y="24769"/>
                </a:lnTo>
                <a:lnTo>
                  <a:pt x="177291" y="40944"/>
                </a:lnTo>
                <a:lnTo>
                  <a:pt x="177291" y="129590"/>
                </a:lnTo>
                <a:lnTo>
                  <a:pt x="264259" y="129590"/>
                </a:lnTo>
                <a:lnTo>
                  <a:pt x="264236" y="39598"/>
                </a:lnTo>
                <a:lnTo>
                  <a:pt x="260914" y="24211"/>
                </a:lnTo>
                <a:lnTo>
                  <a:pt x="252342" y="11622"/>
                </a:lnTo>
                <a:lnTo>
                  <a:pt x="239150" y="3120"/>
                </a:lnTo>
                <a:lnTo>
                  <a:pt x="22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73273" y="3837543"/>
            <a:ext cx="269324" cy="269324"/>
          </a:xfrm>
          <a:custGeom>
            <a:avLst/>
            <a:gdLst/>
            <a:ahLst/>
            <a:cxnLst/>
            <a:rect l="l" t="t" r="r" b="b"/>
            <a:pathLst>
              <a:path w="314960" h="314960">
                <a:moveTo>
                  <a:pt x="46932" y="175393"/>
                </a:moveTo>
                <a:lnTo>
                  <a:pt x="19069" y="203282"/>
                </a:lnTo>
                <a:lnTo>
                  <a:pt x="4767" y="224811"/>
                </a:lnTo>
                <a:lnTo>
                  <a:pt x="0" y="249304"/>
                </a:lnTo>
                <a:lnTo>
                  <a:pt x="4767" y="273802"/>
                </a:lnTo>
                <a:lnTo>
                  <a:pt x="19069" y="295344"/>
                </a:lnTo>
                <a:lnTo>
                  <a:pt x="40599" y="309646"/>
                </a:lnTo>
                <a:lnTo>
                  <a:pt x="65095" y="314413"/>
                </a:lnTo>
                <a:lnTo>
                  <a:pt x="89593" y="309646"/>
                </a:lnTo>
                <a:lnTo>
                  <a:pt x="111131" y="295344"/>
                </a:lnTo>
                <a:lnTo>
                  <a:pt x="187253" y="219373"/>
                </a:lnTo>
                <a:lnTo>
                  <a:pt x="124313" y="219373"/>
                </a:lnTo>
                <a:lnTo>
                  <a:pt x="46932" y="175393"/>
                </a:lnTo>
                <a:close/>
              </a:path>
              <a:path w="314960" h="314960">
                <a:moveTo>
                  <a:pt x="277955" y="185883"/>
                </a:moveTo>
                <a:lnTo>
                  <a:pt x="221532" y="185883"/>
                </a:lnTo>
                <a:lnTo>
                  <a:pt x="222357" y="186683"/>
                </a:lnTo>
                <a:lnTo>
                  <a:pt x="222421" y="187166"/>
                </a:lnTo>
                <a:lnTo>
                  <a:pt x="222116" y="187674"/>
                </a:lnTo>
                <a:lnTo>
                  <a:pt x="176320" y="268382"/>
                </a:lnTo>
                <a:lnTo>
                  <a:pt x="203180" y="295268"/>
                </a:lnTo>
                <a:lnTo>
                  <a:pt x="224724" y="309570"/>
                </a:lnTo>
                <a:lnTo>
                  <a:pt x="249224" y="314337"/>
                </a:lnTo>
                <a:lnTo>
                  <a:pt x="273725" y="309570"/>
                </a:lnTo>
                <a:lnTo>
                  <a:pt x="295268" y="295268"/>
                </a:lnTo>
                <a:lnTo>
                  <a:pt x="309563" y="273725"/>
                </a:lnTo>
                <a:lnTo>
                  <a:pt x="314328" y="249227"/>
                </a:lnTo>
                <a:lnTo>
                  <a:pt x="309563" y="224734"/>
                </a:lnTo>
                <a:lnTo>
                  <a:pt x="295268" y="203206"/>
                </a:lnTo>
                <a:lnTo>
                  <a:pt x="277955" y="185883"/>
                </a:lnTo>
                <a:close/>
              </a:path>
              <a:path w="314960" h="314960">
                <a:moveTo>
                  <a:pt x="65095" y="0"/>
                </a:moveTo>
                <a:lnTo>
                  <a:pt x="40599" y="4767"/>
                </a:lnTo>
                <a:lnTo>
                  <a:pt x="19069" y="19069"/>
                </a:lnTo>
                <a:lnTo>
                  <a:pt x="4767" y="40600"/>
                </a:lnTo>
                <a:lnTo>
                  <a:pt x="0" y="65098"/>
                </a:lnTo>
                <a:lnTo>
                  <a:pt x="4767" y="89593"/>
                </a:lnTo>
                <a:lnTo>
                  <a:pt x="19069" y="111118"/>
                </a:lnTo>
                <a:lnTo>
                  <a:pt x="125672" y="217798"/>
                </a:lnTo>
                <a:lnTo>
                  <a:pt x="125710" y="218497"/>
                </a:lnTo>
                <a:lnTo>
                  <a:pt x="124910" y="219284"/>
                </a:lnTo>
                <a:lnTo>
                  <a:pt x="124313" y="219373"/>
                </a:lnTo>
                <a:lnTo>
                  <a:pt x="187253" y="219373"/>
                </a:lnTo>
                <a:lnTo>
                  <a:pt x="220338" y="186353"/>
                </a:lnTo>
                <a:lnTo>
                  <a:pt x="220694" y="185972"/>
                </a:lnTo>
                <a:lnTo>
                  <a:pt x="221532" y="185883"/>
                </a:lnTo>
                <a:lnTo>
                  <a:pt x="277955" y="185883"/>
                </a:lnTo>
                <a:lnTo>
                  <a:pt x="249281" y="157194"/>
                </a:lnTo>
                <a:lnTo>
                  <a:pt x="295268" y="111194"/>
                </a:lnTo>
                <a:lnTo>
                  <a:pt x="309563" y="89670"/>
                </a:lnTo>
                <a:lnTo>
                  <a:pt x="314328" y="65174"/>
                </a:lnTo>
                <a:lnTo>
                  <a:pt x="157194" y="65131"/>
                </a:lnTo>
                <a:lnTo>
                  <a:pt x="111131" y="19069"/>
                </a:lnTo>
                <a:lnTo>
                  <a:pt x="89593" y="4767"/>
                </a:lnTo>
                <a:lnTo>
                  <a:pt x="65095" y="0"/>
                </a:lnTo>
                <a:close/>
              </a:path>
              <a:path w="314960" h="314960">
                <a:moveTo>
                  <a:pt x="249224" y="76"/>
                </a:moveTo>
                <a:lnTo>
                  <a:pt x="224724" y="4843"/>
                </a:lnTo>
                <a:lnTo>
                  <a:pt x="203180" y="19145"/>
                </a:lnTo>
                <a:lnTo>
                  <a:pt x="157194" y="65131"/>
                </a:lnTo>
                <a:lnTo>
                  <a:pt x="314319" y="65131"/>
                </a:lnTo>
                <a:lnTo>
                  <a:pt x="309563" y="40677"/>
                </a:lnTo>
                <a:lnTo>
                  <a:pt x="295268" y="19145"/>
                </a:lnTo>
                <a:lnTo>
                  <a:pt x="273725" y="4843"/>
                </a:lnTo>
                <a:lnTo>
                  <a:pt x="249224" y="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6424" y="4099496"/>
            <a:ext cx="1395492" cy="23191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 defTabSz="781903">
              <a:spcBef>
                <a:spcPts val="115"/>
              </a:spcBef>
            </a:pPr>
            <a:r>
              <a:rPr sz="1411" spc="-26" dirty="0">
                <a:solidFill>
                  <a:srgbClr val="FFFFFF"/>
                </a:solidFill>
                <a:latin typeface="Aaux Pro"/>
                <a:cs typeface="Aaux Pro"/>
              </a:rPr>
              <a:t>It's </a:t>
            </a:r>
            <a:r>
              <a:rPr sz="1411" spc="9" dirty="0">
                <a:solidFill>
                  <a:srgbClr val="FFFFFF"/>
                </a:solidFill>
                <a:latin typeface="Aaux Pro"/>
                <a:cs typeface="Aaux Pro"/>
              </a:rPr>
              <a:t>a </a:t>
            </a:r>
            <a:r>
              <a:rPr sz="1411" spc="-17" dirty="0">
                <a:solidFill>
                  <a:srgbClr val="FFFFFF"/>
                </a:solidFill>
                <a:latin typeface="Aaux Pro"/>
                <a:cs typeface="Aaux Pro"/>
              </a:rPr>
              <a:t>matter of</a:t>
            </a:r>
            <a:r>
              <a:rPr sz="1411" spc="150" dirty="0">
                <a:solidFill>
                  <a:srgbClr val="FFFFFF"/>
                </a:solidFill>
                <a:latin typeface="Aaux Pro"/>
                <a:cs typeface="Aaux Pro"/>
              </a:rPr>
              <a:t> </a:t>
            </a:r>
            <a:r>
              <a:rPr sz="1411" spc="-30" dirty="0">
                <a:solidFill>
                  <a:srgbClr val="FFFFFF"/>
                </a:solidFill>
                <a:latin typeface="Aaux Pro"/>
                <a:cs typeface="Aaux Pro"/>
              </a:rPr>
              <a:t>life</a:t>
            </a:r>
            <a:endParaRPr sz="1411">
              <a:solidFill>
                <a:prstClr val="black"/>
              </a:solidFill>
              <a:latin typeface="Aaux Pro"/>
              <a:cs typeface="Aaux Pr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70632" y="2957748"/>
            <a:ext cx="1568706" cy="48462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algn="ctr">
              <a:spcBef>
                <a:spcPts val="86"/>
              </a:spcBef>
            </a:pPr>
            <a:r>
              <a:rPr lang="fr-FR" sz="3078" spc="-81" dirty="0">
                <a:solidFill>
                  <a:srgbClr val="FFFFFF"/>
                </a:solidFill>
              </a:rPr>
              <a:t>Merci</a:t>
            </a:r>
            <a:endParaRPr sz="3078" dirty="0"/>
          </a:p>
        </p:txBody>
      </p:sp>
      <p:sp>
        <p:nvSpPr>
          <p:cNvPr id="11" name="object 11"/>
          <p:cNvSpPr/>
          <p:nvPr/>
        </p:nvSpPr>
        <p:spPr>
          <a:xfrm>
            <a:off x="4618376" y="3595620"/>
            <a:ext cx="1672961" cy="0"/>
          </a:xfrm>
          <a:custGeom>
            <a:avLst/>
            <a:gdLst/>
            <a:ahLst/>
            <a:cxnLst/>
            <a:rect l="l" t="t" r="r" b="b"/>
            <a:pathLst>
              <a:path w="1956435">
                <a:moveTo>
                  <a:pt x="0" y="0"/>
                </a:moveTo>
                <a:lnTo>
                  <a:pt x="19560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57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560</Words>
  <Application>Microsoft Office PowerPoint</Application>
  <PresentationFormat>Grand écran</PresentationFormat>
  <Paragraphs>149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Gulim</vt:lpstr>
      <vt:lpstr>Aaux Pro</vt:lpstr>
      <vt:lpstr>Aaux Pro Light</vt:lpstr>
      <vt:lpstr>Arial</vt:lpstr>
      <vt:lpstr>Calibri</vt:lpstr>
      <vt:lpstr>Office Theme</vt:lpstr>
      <vt:lpstr>Présentation PowerPoint</vt:lpstr>
      <vt:lpstr>90</vt:lpstr>
      <vt:lpstr>L’avenir de la santé en bref</vt:lpstr>
      <vt:lpstr>Les tendances majeures dans le domaine de la santé</vt:lpstr>
      <vt:lpstr>DME amélioré – Où cela nous mène-t-il?  Digitalisation, Big Data et Intelligence artificielle</vt:lpstr>
      <vt:lpstr>Présentation PowerPoint</vt:lpstr>
      <vt:lpstr>Présentation PowerPoint</vt:lpstr>
      <vt:lpstr>Accessibilité à des soins de qualité partout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 Healthcare</dc:title>
  <dc:creator>lwa</dc:creator>
  <cp:lastModifiedBy>lwa</cp:lastModifiedBy>
  <cp:revision>31</cp:revision>
  <dcterms:created xsi:type="dcterms:W3CDTF">2018-06-05T13:52:41Z</dcterms:created>
  <dcterms:modified xsi:type="dcterms:W3CDTF">2018-06-06T09:20:33Z</dcterms:modified>
</cp:coreProperties>
</file>